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37" r:id="rId6"/>
    <p:sldId id="317" r:id="rId7"/>
    <p:sldId id="1420" r:id="rId8"/>
    <p:sldId id="346" r:id="rId9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A1292E"/>
    <a:srgbClr val="B40C22"/>
    <a:srgbClr val="B40C2E"/>
    <a:srgbClr val="A2292E"/>
    <a:srgbClr val="CF0A2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77915" autoAdjust="0"/>
  </p:normalViewPr>
  <p:slideViewPr>
    <p:cSldViewPr>
      <p:cViewPr varScale="1">
        <p:scale>
          <a:sx n="51" d="100"/>
          <a:sy n="51" d="100"/>
        </p:scale>
        <p:origin x="158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280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549A-035A-4F62-9081-26372239A6EA}" type="datetimeFigureOut">
              <a:rPr lang="sv-SE" smtClean="0"/>
              <a:t>2024-04-10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95E1-560B-4EB1-B3CE-A822CE9092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38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E1C6-8EA3-4F38-AA13-174D23C5B98A}" type="datetimeFigureOut">
              <a:rPr lang="sv-SE" smtClean="0"/>
              <a:t>2024-04-10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DC7EC-217C-4322-A1DE-D165DF789C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62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DC7EC-217C-4322-A1DE-D165DF789C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51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DC7EC-217C-4322-A1DE-D165DF789C0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49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DC7EC-217C-4322-A1DE-D165DF789C0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8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DC7EC-217C-4322-A1DE-D165DF789C0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49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35" y="620688"/>
            <a:ext cx="6237312" cy="6237312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indent="0"/>
            <a:r>
              <a:rPr lang="sv-SE" altLang="sv-SE" sz="1600" dirty="0"/>
              <a:t>Avsändare (Ange här de länsstyrelser, stödfunktion </a:t>
            </a:r>
            <a:br>
              <a:rPr lang="sv-SE" altLang="sv-SE" sz="1600" dirty="0"/>
            </a:br>
            <a:r>
              <a:rPr lang="sv-SE" altLang="sv-SE" sz="1600" dirty="0"/>
              <a:t>eller projekt som står bakom presentationen).</a:t>
            </a:r>
            <a:endParaRPr lang="sv-SE" altLang="sv-SE" sz="1400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3174" y="6597650"/>
            <a:ext cx="9177338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330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733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492897"/>
            <a:ext cx="8229600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852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77875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2503437"/>
            <a:ext cx="4038600" cy="39498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8544" y="2503437"/>
            <a:ext cx="4038600" cy="39498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53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5305" y="24383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305" y="3078112"/>
            <a:ext cx="4040188" cy="33752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53130" y="24383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53130" y="3078112"/>
            <a:ext cx="4041775" cy="33752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 txBox="1">
            <a:spLocks/>
          </p:cNvSpPr>
          <p:nvPr userDrawn="1"/>
        </p:nvSpPr>
        <p:spPr>
          <a:xfrm>
            <a:off x="467544" y="116733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l"/>
            <a:r>
              <a:rPr lang="sv-SE" kern="0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8929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/diagram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0" y="620688"/>
            <a:ext cx="9144000" cy="5976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Infoga bild, diagram, film…</a:t>
            </a:r>
          </a:p>
        </p:txBody>
      </p:sp>
    </p:spTree>
    <p:extLst>
      <p:ext uri="{BB962C8B-B14F-4D97-AF65-F5344CB8AC3E}">
        <p14:creationId xmlns:p14="http://schemas.microsoft.com/office/powerpoint/2010/main" val="8940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4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77338" cy="620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00" y="63306"/>
            <a:ext cx="1080000" cy="494100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97650"/>
            <a:ext cx="9177338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ine.eklund@lansstyrelsen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tharina.hellstrom.engstrom@lansstyrelsen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11560" y="1412777"/>
            <a:ext cx="7772400" cy="2016223"/>
          </a:xfrm>
        </p:spPr>
        <p:txBody>
          <a:bodyPr/>
          <a:lstStyle/>
          <a:p>
            <a:r>
              <a:rPr lang="sv-SE" b="1" dirty="0"/>
              <a:t>Bank- och betaltjänster om bedrägerier och hur du som anhörig kan hjälpa till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827584" y="3896960"/>
            <a:ext cx="7772400" cy="2412360"/>
          </a:xfrm>
        </p:spPr>
        <p:txBody>
          <a:bodyPr/>
          <a:lstStyle/>
          <a:p>
            <a:r>
              <a:rPr lang="sv-SE" sz="2400" dirty="0"/>
              <a:t>Josefine Eklund Länsstyrelsen i Örebro län</a:t>
            </a:r>
          </a:p>
          <a:p>
            <a:r>
              <a:rPr lang="sv-SE" sz="2400" dirty="0"/>
              <a:t>Catharina Hellström Engström Länsstyrelsen i Skåne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77875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/>
              <a:t>Länsstyrelsens uppdrag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716016" y="2029114"/>
            <a:ext cx="4197084" cy="413246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2000" dirty="0"/>
              <a:t>Bevaka och rapportera om tillgången till grundläggande betaltjänster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	- Betala räkningar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	- Ta ut kontanter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	- Sätta in dagskassa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/>
              <a:t>Stöd- och utvecklingsinsatser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/>
              <a:t>Prioriterade målgrupper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	- Äldre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	- Funktionsnedsättning</a:t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93D41D5-A2CE-4A7E-A785-D07E83B90C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r="5352"/>
          <a:stretch/>
        </p:blipFill>
        <p:spPr>
          <a:xfrm>
            <a:off x="230900" y="1913002"/>
            <a:ext cx="4104322" cy="2947593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80C11AD-503F-457D-02BA-553F7FAA53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/>
          <a:stretch/>
        </p:blipFill>
        <p:spPr>
          <a:xfrm>
            <a:off x="230900" y="4221088"/>
            <a:ext cx="410432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C0401-2A91-4FFA-AFA6-FA876D08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6792"/>
            <a:ext cx="5076056" cy="1728192"/>
          </a:xfrm>
        </p:spPr>
        <p:txBody>
          <a:bodyPr/>
          <a:lstStyle/>
          <a:p>
            <a:pPr algn="ctr"/>
            <a:r>
              <a:rPr lang="sv-SE" sz="4000" b="1" dirty="0"/>
              <a:t>Förra årets bevakningsrapport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B935E-DB96-EFAE-846C-56539534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1796">
            <a:off x="4631236" y="1192832"/>
            <a:ext cx="3429715" cy="488221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71C5E93-70C9-EC2E-16BA-8442A0CE6474}"/>
              </a:ext>
            </a:extLst>
          </p:cNvPr>
          <p:cNvSpPr txBox="1"/>
          <p:nvPr/>
        </p:nvSpPr>
        <p:spPr>
          <a:xfrm>
            <a:off x="539552" y="3284984"/>
            <a:ext cx="3528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Digitala betalningar fungerar bra för många för det mesta. </a:t>
            </a:r>
          </a:p>
          <a:p>
            <a:endParaRPr lang="sv-SE" sz="2000" dirty="0"/>
          </a:p>
          <a:p>
            <a:r>
              <a:rPr lang="sv-SE" sz="2000" dirty="0"/>
              <a:t>De senaste åren har fler och fler blivit utsatta och oroliga för att bli utsatta av bedrägerier.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88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94EDF-0137-7EF5-FED5-739DE2B5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sv-SE" b="1" dirty="0"/>
              <a:t>Dagens föreläsningar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BC785-2272-C260-59F3-DC17C571F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Polisen</a:t>
            </a:r>
            <a:r>
              <a:rPr lang="sv-SE" sz="2000" dirty="0"/>
              <a:t> – Jan Friberg berättar om vanliga bedrägerier och hur de går till </a:t>
            </a:r>
          </a:p>
          <a:p>
            <a:r>
              <a:rPr lang="sv-SE" dirty="0"/>
              <a:t>Konsumentvägledaren</a:t>
            </a:r>
            <a:r>
              <a:rPr lang="sv-SE" sz="2000" dirty="0"/>
              <a:t> – Marianne Stenström informerar om hur du ska gå till väga om du blir utsatt för bedrägeri och vad du kan göra för att undvika dem</a:t>
            </a:r>
          </a:p>
        </p:txBody>
      </p:sp>
    </p:spTree>
    <p:extLst>
      <p:ext uri="{BB962C8B-B14F-4D97-AF65-F5344CB8AC3E}">
        <p14:creationId xmlns:p14="http://schemas.microsoft.com/office/powerpoint/2010/main" val="198579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F5EBC-EDBA-4A9B-A05C-B0A26B359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sv-SE" b="1" dirty="0"/>
              <a:t>Tack!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E53A77-745C-4026-885B-FF563E9FE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36" y="3429000"/>
            <a:ext cx="7776864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Kontaktuppgifter: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Josefine Eklund, Länsstyrelsen i Örebro län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>
                <a:hlinkClick r:id="rId3"/>
              </a:rPr>
              <a:t>Josefine.eklund@lansstyrelsen.se</a:t>
            </a:r>
            <a:r>
              <a:rPr lang="sv-SE" sz="1600" dirty="0"/>
              <a:t>, </a:t>
            </a:r>
            <a:r>
              <a:rPr lang="sv-SE" sz="1600" dirty="0" err="1"/>
              <a:t>tel</a:t>
            </a:r>
            <a:r>
              <a:rPr lang="sv-SE" sz="1600" dirty="0"/>
              <a:t>: 010-224 84 30</a:t>
            </a:r>
          </a:p>
          <a:p>
            <a:pPr marL="0" indent="0">
              <a:lnSpc>
                <a:spcPct val="90000"/>
              </a:lnSpc>
              <a:buNone/>
            </a:pPr>
            <a:endParaRPr lang="sv-SE" sz="16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Catharina Hellström Engström, Länsstyrelsen i Skåne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>
                <a:hlinkClick r:id="rId4"/>
              </a:rPr>
              <a:t>Catharina.hellstrom.engstrom@lansstyrelsen.se</a:t>
            </a:r>
            <a:r>
              <a:rPr lang="sv-SE" sz="1600" dirty="0"/>
              <a:t>, </a:t>
            </a:r>
            <a:r>
              <a:rPr lang="sv-SE" sz="1600" dirty="0" err="1"/>
              <a:t>tel</a:t>
            </a:r>
            <a:r>
              <a:rPr lang="sv-SE" sz="1600" dirty="0"/>
              <a:t>: 010-224 13 72</a:t>
            </a:r>
          </a:p>
        </p:txBody>
      </p:sp>
    </p:spTree>
    <p:extLst>
      <p:ext uri="{BB962C8B-B14F-4D97-AF65-F5344CB8AC3E}">
        <p14:creationId xmlns:p14="http://schemas.microsoft.com/office/powerpoint/2010/main" val="1433732032"/>
      </p:ext>
    </p:extLst>
  </p:cSld>
  <p:clrMapOvr>
    <a:masterClrMapping/>
  </p:clrMapOvr>
</p:sld>
</file>

<file path=ppt/theme/theme1.xml><?xml version="1.0" encoding="utf-8"?>
<a:theme xmlns:a="http://schemas.openxmlformats.org/drawingml/2006/main" name="OH liggande länsstyrelsegemensam">
  <a:themeElements>
    <a:clrScheme name="Länsstyrelserna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9E2A2F"/>
      </a:accent1>
      <a:accent2>
        <a:srgbClr val="C8102E"/>
      </a:accent2>
      <a:accent3>
        <a:srgbClr val="002F6C"/>
      </a:accent3>
      <a:accent4>
        <a:srgbClr val="005EB8"/>
      </a:accent4>
      <a:accent5>
        <a:srgbClr val="41B6E6"/>
      </a:accent5>
      <a:accent6>
        <a:srgbClr val="F2A900"/>
      </a:accent6>
      <a:hlink>
        <a:srgbClr val="005EB8"/>
      </a:hlink>
      <a:folHlink>
        <a:srgbClr val="005EB8"/>
      </a:folHlink>
    </a:clrScheme>
    <a:fontScheme name="röd_liggande_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öd_liggande_u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lade dokument" ma:contentTypeID="0x010100A2E9165043F24F51B6DFD495AD4ADC6800D05903CD5B794A4B94FD01A58871827D" ma:contentTypeVersion="13" ma:contentTypeDescription="" ma:contentTypeScope="" ma:versionID="61d59c0e1ca369cad7b7bbdb27636f03">
  <xsd:schema xmlns:xsd="http://www.w3.org/2001/XMLSchema" xmlns:xs="http://www.w3.org/2001/XMLSchema" xmlns:p="http://schemas.microsoft.com/office/2006/metadata/properties" xmlns:ns3="D2D877EE-C932-4569-8EEC-703AABA1226C" xmlns:ns4="d2d877ee-c932-4569-8eec-703aaba1226c" xmlns:ns5="3f397718-e879-418d-8911-7cdb7fb84be8" targetNamespace="http://schemas.microsoft.com/office/2006/metadata/properties" ma:root="true" ma:fieldsID="a57d0cbfaffd7ac801d9e636abc2c36f" ns3:_="" ns4:_="" ns5:_="">
    <xsd:import namespace="D2D877EE-C932-4569-8EEC-703AABA1226C"/>
    <xsd:import namespace="d2d877ee-c932-4569-8eec-703aaba1226c"/>
    <xsd:import namespace="3f397718-e879-418d-8911-7cdb7fb84be8"/>
    <xsd:element name="properties">
      <xsd:complexType>
        <xsd:sequence>
          <xsd:element name="documentManagement">
            <xsd:complexType>
              <xsd:all>
                <xsd:element ref="ns3:LansstyrelseNote" minOccurs="0"/>
                <xsd:element ref="ns4:OrganisationTaxHTField0" minOccurs="0"/>
                <xsd:element ref="ns3:UnitNote" minOccurs="0"/>
                <xsd:element ref="ns3:DocumentTypeNote" minOccurs="0"/>
                <xsd:element ref="ns5:LSTSubjectNote" minOccurs="0"/>
                <xsd:element ref="ns5:TaxCatchAll" minOccurs="0"/>
                <xsd:element ref="ns5:TaxCatchAllLabel" minOccurs="0"/>
                <xsd:element ref="ns5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877EE-C932-4569-8EEC-703AABA1226C" elementFormDefault="qualified">
    <xsd:import namespace="http://schemas.microsoft.com/office/2006/documentManagement/types"/>
    <xsd:import namespace="http://schemas.microsoft.com/office/infopath/2007/PartnerControls"/>
    <xsd:element name="LansstyrelseNote" ma:index="5" nillable="true" ma:taxonomy="true" ma:internalName="LansstyrelseNote" ma:taxonomyFieldName="Lansstyrelse" ma:displayName="Länsstyrelse" ma:default="-1;#|b07b08fe-90aa-4ab4-82fb-79e8108481b6" ma:fieldId="{7be40400-a0ef-437a-ad47-6897aa00a610}" ma:sspId="13388981-116e-49cc-856f-b44441908788" ma:termSetId="1bd7399e-8bd6-4a6d-aeb7-c6e871c694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itNote" ma:index="9" nillable="true" ma:taxonomy="true" ma:internalName="UnitNote" ma:taxonomyFieldName="Unit" ma:displayName="Enhet" ma:fieldId="{68f86ca6-56a1-431b-90fd-e5b8618b73c3}" ma:sspId="13388981-116e-49cc-856f-b44441908788" ma:termSetId="f24b61d0-b089-4424-85b9-e92badb176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Note" ma:index="11" ma:taxonomy="true" ma:internalName="DocumentTypeNote" ma:taxonomyFieldName="DocumentType" ma:displayName="Dokumenttyp" ma:readOnly="false" ma:fieldId="{5a6f8280-6a0b-41db-8905-adb9a1946f9e}" ma:sspId="13388981-116e-49cc-856f-b44441908788" ma:termSetId="f6ac685d-4cdc-4d4f-83dd-285566c38a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877ee-c932-4569-8eec-703aaba1226c" elementFormDefault="qualified">
    <xsd:import namespace="http://schemas.microsoft.com/office/2006/documentManagement/types"/>
    <xsd:import namespace="http://schemas.microsoft.com/office/infopath/2007/PartnerControls"/>
    <xsd:element name="OrganisationTaxHTField0" ma:index="7" nillable="true" ma:taxonomy="true" ma:internalName="OrganisationTaxHTField0" ma:taxonomyFieldName="OrganisationstillhorighetMult" ma:displayName="Organisationstillhörighet" ma:fieldId="{5d554d25-cef8-40af-8c58-b5bf0078b693}" ma:taxonomyMulti="true" ma:sspId="13388981-116e-49cc-856f-b44441908788" ma:termSetId="af44216e-50c3-4aa1-89a1-c73d0c2a130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97718-e879-418d-8911-7cdb7fb84be8" elementFormDefault="qualified">
    <xsd:import namespace="http://schemas.microsoft.com/office/2006/documentManagement/types"/>
    <xsd:import namespace="http://schemas.microsoft.com/office/infopath/2007/PartnerControls"/>
    <xsd:element name="LSTSubjectNote" ma:index="13" ma:taxonomy="true" ma:internalName="LSTSubjectNote" ma:taxonomyFieldName="LSTSubjectMult" ma:displayName="Ämne" ma:fieldId="{019b4b3f-8c4b-4e22-8cb6-4f2f4382408c}" ma:taxonomyMulti="true" ma:sspId="13388981-116e-49cc-856f-b44441908788" ma:termSetId="91219650-7fac-4a5e-b9a6-b613ab9262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1b3016cf-684c-4582-a87f-5808c0e64b2e}" ma:internalName="TaxCatchAll" ma:showField="CatchAllData" ma:web="3f397718-e879-418d-8911-7cdb7fb84b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b3016cf-684c-4582-a87f-5808c0e64b2e}" ma:internalName="TaxCatchAllLabel" ma:readOnly="true" ma:showField="CatchAllDataLabel" ma:web="3f397718-e879-418d-8911-7cdb7fb84b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Nyckelord" ma:readOnly="false" ma:fieldId="{23f27201-bee3-471e-b2e7-b64fd8b7ca38}" ma:taxonomyMulti="true" ma:sspId="13388981-116e-49cc-856f-b4444190878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Författare"/>
        <xsd:element ref="dcterms:created" minOccurs="0" maxOccurs="1"/>
        <xsd:element ref="dc:identifier" minOccurs="0" maxOccurs="1"/>
        <xsd:element name="contentType" minOccurs="0" maxOccurs="1" type="xsd:string" ma:index="20" ma:displayName="Innehållstyp"/>
        <xsd:element ref="dc:title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sationTaxHTField0 xmlns="d2d877ee-c932-4569-8eec-703aaba1226c">
      <Terms xmlns="http://schemas.microsoft.com/office/infopath/2007/PartnerControls"/>
    </OrganisationTaxHTField0>
    <UnitNote xmlns="D2D877EE-C932-4569-8EEC-703AABA1226C">
      <Terms xmlns="http://schemas.microsoft.com/office/infopath/2007/PartnerControls"/>
    </UnitNote>
    <DocumentTypeNote xmlns="D2D877EE-C932-4569-8EEC-703AABA1226C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996c3fd9-3ed4-4635-b3ae-3e032209d55c</TermId>
        </TermInfo>
      </Terms>
    </DocumentTypeNote>
    <TaxCatchAll xmlns="3f397718-e879-418d-8911-7cdb7fb84be8">
      <Value>161</Value>
      <Value>1263</Value>
      <Value>420</Value>
      <Value>1324</Value>
      <Value>427</Value>
    </TaxCatchAll>
    <LSTSubjectNote xmlns="3f397718-e879-418d-8911-7cdb7fb84b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Grafisk profil</TermName>
          <TermId xmlns="http://schemas.microsoft.com/office/infopath/2007/PartnerControls">7907b1f8-39c3-4a14-834d-0c22efd6a592</TermId>
        </TermInfo>
      </Terms>
    </LSTSubjectNote>
    <LansstyrelseNote xmlns="D2D877EE-C932-4569-8EEC-703AABA1226C">
      <Terms xmlns="http://schemas.microsoft.com/office/infopath/2007/PartnerControls"/>
    </LansstyrelseNote>
    <TaxKeywordTaxHTField xmlns="3f397718-e879-418d-8911-7cdb7fb84b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996c3fd9-3ed4-4635-b3ae-3e032209d55c</TermId>
        </TermInfo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43f9da8e-cddd-40cd-afe1-539875cddeb6</TermId>
        </TermInfo>
        <TermInfo xmlns="http://schemas.microsoft.com/office/infopath/2007/PartnerControls">
          <TermName xmlns="http://schemas.microsoft.com/office/infopath/2007/PartnerControls">länsstyrelserna</TermName>
          <TermId xmlns="http://schemas.microsoft.com/office/infopath/2007/PartnerControls">58ea6933-ceb6-433a-8ebe-0f28de542272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8BE2F358-24C6-4808-BDBE-52D034E8F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877EE-C932-4569-8EEC-703AABA1226C"/>
    <ds:schemaRef ds:uri="d2d877ee-c932-4569-8eec-703aaba1226c"/>
    <ds:schemaRef ds:uri="3f397718-e879-418d-8911-7cdb7fb84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DD0E47-10B0-4376-AB65-63675CD79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9297C-AEA4-43A1-8FD6-E17033F28BBD}">
  <ds:schemaRefs>
    <ds:schemaRef ds:uri="http://www.w3.org/XML/1998/namespace"/>
    <ds:schemaRef ds:uri="D2D877EE-C932-4569-8EEC-703AABA1226C"/>
    <ds:schemaRef ds:uri="http://purl.org/dc/terms/"/>
    <ds:schemaRef ds:uri="d2d877ee-c932-4569-8eec-703aaba1226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f397718-e879-418d-8911-7cdb7fb84be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 liggande länsstyrelsegemensam</Template>
  <TotalTime>5048</TotalTime>
  <Words>185</Words>
  <Application>Microsoft Office PowerPoint</Application>
  <PresentationFormat>Bildspel på skärmen (4:3)</PresentationFormat>
  <Paragraphs>35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OH liggande länsstyrelsegemensam</vt:lpstr>
      <vt:lpstr>Bank- och betaltjänster om bedrägerier och hur du som anhörig kan hjälpa till</vt:lpstr>
      <vt:lpstr>Länsstyrelsens uppdrag</vt:lpstr>
      <vt:lpstr>Förra årets bevakningsrapport</vt:lpstr>
      <vt:lpstr>Dagens föreläsningar</vt:lpstr>
      <vt:lpstr>Tack!</vt:lpstr>
    </vt:vector>
  </TitlesOfParts>
  <Company>LST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Länsstyrelsegemensam powerpointmall</dc:title>
  <dc:creator>Jenny Gustafsson</dc:creator>
  <cp:keywords>powerpointmall; Mall; länsstyrelserna</cp:keywords>
  <cp:lastModifiedBy>Eklund Josefine</cp:lastModifiedBy>
  <cp:revision>247</cp:revision>
  <cp:lastPrinted>2018-04-16T08:58:01Z</cp:lastPrinted>
  <dcterms:created xsi:type="dcterms:W3CDTF">2015-01-14T08:10:10Z</dcterms:created>
  <dcterms:modified xsi:type="dcterms:W3CDTF">2024-04-10T14:15:47Z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0x010100A2E9165043F24F51B6DFD495AD4ADC6800D05903CD5B794A4B94FD01A58871827D</vt:lpwstr>
  </property>
  <property fmtid="{D5CDD505-2E9C-101B-9397-08002B2CF9AE}" pid="3" name="TaxKeyword">
    <vt:lpwstr>1263;#Mall|996c3fd9-3ed4-4635-b3ae-3e032209d55c;#1324;#powerpointmall|43f9da8e-cddd-40cd-afe1-539875cddeb6;#420;#länsstyrelserna|58ea6933-ceb6-433a-8ebe-0f28de542272</vt:lpwstr>
  </property>
  <property fmtid="{D5CDD505-2E9C-101B-9397-08002B2CF9AE}" pid="4" name="OrganisationstillhorighetMult">
    <vt:lpwstr/>
  </property>
  <property fmtid="{D5CDD505-2E9C-101B-9397-08002B2CF9AE}" pid="5" name="DocumentType">
    <vt:lpwstr>427;#Mall|996c3fd9-3ed4-4635-b3ae-3e032209d55c</vt:lpwstr>
  </property>
  <property fmtid="{D5CDD505-2E9C-101B-9397-08002B2CF9AE}" pid="6" name="Unit">
    <vt:lpwstr/>
  </property>
  <property fmtid="{D5CDD505-2E9C-101B-9397-08002B2CF9AE}" pid="7" name="LSTSubjectMult">
    <vt:lpwstr>161;#Grafisk profil|7907b1f8-39c3-4a14-834d-0c22efd6a592</vt:lpwstr>
  </property>
  <property fmtid="{D5CDD505-2E9C-101B-9397-08002B2CF9AE}" pid="8" name="Lansstyrelse">
    <vt:lpwstr/>
  </property>
</Properties>
</file>