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1130" r:id="rId5"/>
    <p:sldId id="1425" r:id="rId6"/>
    <p:sldId id="1333" r:id="rId7"/>
    <p:sldId id="265" r:id="rId8"/>
    <p:sldId id="1310" r:id="rId9"/>
    <p:sldId id="1427" r:id="rId10"/>
    <p:sldId id="259" r:id="rId11"/>
    <p:sldId id="1424" r:id="rId12"/>
    <p:sldId id="1423" r:id="rId13"/>
    <p:sldId id="1338" r:id="rId14"/>
    <p:sldId id="1000" r:id="rId15"/>
    <p:sldId id="1386" r:id="rId16"/>
    <p:sldId id="1387" r:id="rId17"/>
    <p:sldId id="1221" r:id="rId18"/>
    <p:sldId id="1428" r:id="rId19"/>
    <p:sldId id="1282" r:id="rId20"/>
    <p:sldId id="1422" r:id="rId21"/>
    <p:sldId id="258" r:id="rId22"/>
    <p:sldId id="1429" r:id="rId23"/>
    <p:sldId id="1351" r:id="rId24"/>
    <p:sldId id="1378" r:id="rId25"/>
    <p:sldId id="1385" r:id="rId26"/>
    <p:sldId id="1430" r:id="rId27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2E7E"/>
    <a:srgbClr val="362E7D"/>
    <a:srgbClr val="DCE1F3"/>
    <a:srgbClr val="F0F3FB"/>
    <a:srgbClr val="EEF3F5"/>
    <a:srgbClr val="A4BAE1"/>
    <a:srgbClr val="DBD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723" y="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555" y="8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D9B2C-8663-4D37-B02E-E3E4927AADD5}" type="datetimeFigureOut">
              <a:rPr lang="sv-SE" smtClean="0"/>
              <a:t>2024-04-09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4428B-BC73-49CF-8587-CA6AB39F76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936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BD1A-883D-4C0D-A365-0738D051CD78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8050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00038" y="808038"/>
            <a:ext cx="6178550" cy="3476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79768" y="5335568"/>
            <a:ext cx="5438140" cy="390861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1DAD94-C210-428E-9ED0-887F3B89FF4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F85A7-E72B-4967-868B-9F3AC469D13A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2024-04-09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63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6838" y="611188"/>
            <a:ext cx="6550025" cy="36845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166569" y="4963320"/>
            <a:ext cx="6503424" cy="4556601"/>
          </a:xfrm>
        </p:spPr>
        <p:txBody>
          <a:bodyPr/>
          <a:lstStyle/>
          <a:p>
            <a:endParaRPr lang="sv-SE" sz="1800" cap="all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E34898-5352-4E7B-B501-20F4A3A3FF42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2024-04-09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47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25413" y="801688"/>
            <a:ext cx="6410325" cy="3606800"/>
          </a:xfrm>
        </p:spPr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1DAD94-C210-428E-9ED0-887F3B89FF4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Platshållare för anteckningar 5">
            <a:extLst>
              <a:ext uri="{FF2B5EF4-FFF2-40B4-BE49-F238E27FC236}">
                <a16:creationId xmlns:a16="http://schemas.microsoft.com/office/drawing/2014/main" id="{4668CB4D-1234-E9E6-6E59-E3426A14A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025" y="5323159"/>
            <a:ext cx="5438140" cy="3908614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2498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384925" cy="359251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733857" y="5410018"/>
            <a:ext cx="5044167" cy="4207699"/>
          </a:xfrm>
        </p:spPr>
        <p:txBody>
          <a:bodyPr/>
          <a:lstStyle/>
          <a:p>
            <a:endParaRPr lang="sv-SE" sz="1800" cap="all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E34898-5352-4E7B-B501-20F4A3A3FF42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2024-04-09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47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0513" y="804863"/>
            <a:ext cx="6273800" cy="352901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49871" y="5147548"/>
            <a:ext cx="5438140" cy="390861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DAD94-C210-428E-9ED0-887F3B89FF4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datum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D83BE-7056-4379-951E-A74DC3BFCD7F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2024-04-09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72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462712" cy="3636963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49870" y="5236301"/>
            <a:ext cx="5438140" cy="390861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BD1A-883D-4C0D-A365-0738D051CD7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007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49238" y="808038"/>
            <a:ext cx="6311900" cy="355123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249157" y="5190159"/>
            <a:ext cx="6239565" cy="4202923"/>
          </a:xfrm>
        </p:spPr>
        <p:txBody>
          <a:bodyPr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defRPr/>
            </a:pPr>
            <a:endParaRPr lang="sv-SE" sz="1600" dirty="0"/>
          </a:p>
          <a:p>
            <a:pPr defTabSz="914354" fontAlgn="base"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defRPr/>
            </a:pPr>
            <a:endParaRPr lang="sv-SE" sz="1600" dirty="0"/>
          </a:p>
          <a:p>
            <a:pPr>
              <a:spcBef>
                <a:spcPts val="0"/>
              </a:spcBef>
            </a:pPr>
            <a:endParaRPr lang="sv-SE" sz="1600" dirty="0"/>
          </a:p>
          <a:p>
            <a:pPr>
              <a:spcBef>
                <a:spcPts val="0"/>
              </a:spcBef>
            </a:pP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3924957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94481" y="5400884"/>
            <a:ext cx="5390305" cy="427259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EB4C5-57AF-4467-8A87-AED9DFB1134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61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4428B-BC73-49CF-8587-CA6AB39F76C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1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4428B-BC73-49CF-8587-CA6AB39F76C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5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79768" y="4963319"/>
            <a:ext cx="5438140" cy="3908614"/>
          </a:xfrm>
        </p:spPr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4428B-BC73-49CF-8587-CA6AB39F76C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8029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49870" y="5388131"/>
            <a:ext cx="5438140" cy="390861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BD1A-883D-4C0D-A365-0738D051CD7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78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49870" y="5519969"/>
            <a:ext cx="5438140" cy="390861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BD1A-883D-4C0D-A365-0738D051CD7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96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98D9A-DB57-4547-990D-7706EF578E4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513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BD1A-883D-4C0D-A365-0738D051CD7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93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BD1A-883D-4C0D-A365-0738D051CD78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1570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04863"/>
            <a:ext cx="6440487" cy="36226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495" y="5202781"/>
            <a:ext cx="6268890" cy="3622708"/>
          </a:xfrm>
          <a:noFill/>
        </p:spPr>
        <p:txBody>
          <a:bodyPr/>
          <a:lstStyle/>
          <a:p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700" dirty="0">
              <a:latin typeface="Arial" pitchFamily="34" charset="0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DAD94-C210-428E-9ED0-887F3B89FF4D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418561" y="5326905"/>
            <a:ext cx="5794522" cy="4243154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BD1A-883D-4C0D-A365-0738D051CD78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284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BD1A-883D-4C0D-A365-0738D051CD78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23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B4C5-57AF-4467-8A87-AED9DFB1134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4478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49238" y="808038"/>
            <a:ext cx="6245225" cy="351313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249157" y="5078786"/>
            <a:ext cx="6239565" cy="4202923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659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781F6-34EB-4A4C-A1C2-154207732ECF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0420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EBA85907-58AE-4B7D-9CC7-4C5454E1C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3" r="33678" b="-1"/>
          <a:stretch/>
        </p:blipFill>
        <p:spPr>
          <a:xfrm>
            <a:off x="6342439" y="-1"/>
            <a:ext cx="5849561" cy="618179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743348E-E058-4B9E-99C1-0C26E22C32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904" y="3023076"/>
            <a:ext cx="6109701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700"/>
            </a:lvl1pPr>
          </a:lstStyle>
          <a:p>
            <a:r>
              <a:rPr lang="sv-SE" dirty="0"/>
              <a:t>Rubrik på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9683F01-2531-4F98-BCBA-9092C35D5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5060" y="5383657"/>
            <a:ext cx="9144000" cy="60617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A31D817-FF3A-489C-9D0B-F1739D3D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942" y="2308332"/>
            <a:ext cx="2743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8918118B-6133-405D-80F6-E5B3A7BB91F0}" type="datetimeFigureOut">
              <a:rPr lang="sv-SE" smtClean="0"/>
              <a:pPr/>
              <a:t>2024-04-09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7F319D-E4DF-4389-8335-70C10419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717CAC-E3EF-4883-8968-F09B9379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1ABC152-1C2C-45AC-9720-73E66D9CFF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64" y="447652"/>
            <a:ext cx="2160000" cy="9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bild 19">
            <a:extLst>
              <a:ext uri="{FF2B5EF4-FFF2-40B4-BE49-F238E27FC236}">
                <a16:creationId xmlns:a16="http://schemas.microsoft.com/office/drawing/2014/main" id="{F72E71F0-2904-4366-A3B8-4DC806C6C2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26111" y="1195526"/>
            <a:ext cx="5165889" cy="567022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3" name="Platshållare för bild 21">
            <a:extLst>
              <a:ext uri="{FF2B5EF4-FFF2-40B4-BE49-F238E27FC236}">
                <a16:creationId xmlns:a16="http://schemas.microsoft.com/office/drawing/2014/main" id="{A069C29A-F794-40F7-B50B-E7516B4F23E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842151" y="0"/>
            <a:ext cx="5113342" cy="279779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7074" b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3B992C83-492C-49BF-902A-E66DDE2B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9434" y="1049059"/>
            <a:ext cx="4114800" cy="365125"/>
          </a:xfrm>
        </p:spPr>
        <p:txBody>
          <a:bodyPr/>
          <a:lstStyle>
            <a:lvl1pPr algn="l">
              <a:defRPr sz="1600">
                <a:solidFill>
                  <a:srgbClr val="352E7E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75FA4D74-CFDA-486F-9946-9E785E029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986" y="3169403"/>
            <a:ext cx="4942668" cy="883404"/>
          </a:xfrm>
        </p:spPr>
        <p:txBody>
          <a:bodyPr anchor="b">
            <a:noAutofit/>
          </a:bodyPr>
          <a:lstStyle>
            <a:lvl1pPr>
              <a:defRPr sz="3200">
                <a:solidFill>
                  <a:srgbClr val="352E7E"/>
                </a:solidFill>
              </a:defRPr>
            </a:lvl1pPr>
          </a:lstStyle>
          <a:p>
            <a:r>
              <a:rPr lang="sv-SE" dirty="0"/>
              <a:t>Längre rubrik / underrubrik på ca två rader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DF3293F5-4668-4CE7-9E96-454E54D7CAD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72986" y="4335651"/>
            <a:ext cx="5258793" cy="1700939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1600">
                <a:solidFill>
                  <a:srgbClr val="352E7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Längre text här. Karlskoga kommuns färger fungerar inte bara inom färggrupperna, det går även att arbeta med flera färggrupper i samma design. Här följer ett par rekommenderade kombinationer. Följ modellen eller hitta egna kombinationer. </a:t>
            </a:r>
          </a:p>
        </p:txBody>
      </p:sp>
    </p:spTree>
    <p:extLst>
      <p:ext uri="{BB962C8B-B14F-4D97-AF65-F5344CB8AC3E}">
        <p14:creationId xmlns:p14="http://schemas.microsoft.com/office/powerpoint/2010/main" val="30373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B08282-50A6-4800-8472-036FA7CEF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6807" y="1945036"/>
            <a:ext cx="4942668" cy="883404"/>
          </a:xfrm>
        </p:spPr>
        <p:txBody>
          <a:bodyPr anchor="b">
            <a:noAutofit/>
          </a:bodyPr>
          <a:lstStyle>
            <a:lvl1pPr>
              <a:defRPr sz="3200">
                <a:solidFill>
                  <a:srgbClr val="352E7E"/>
                </a:solidFill>
              </a:defRPr>
            </a:lvl1pPr>
          </a:lstStyle>
          <a:p>
            <a:r>
              <a:rPr lang="sv-SE" dirty="0"/>
              <a:t>Längre rubrik / underrubrik på ca två rader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FEBA38-B73C-4C75-8EBC-C03A7F7B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2265" y="1055930"/>
            <a:ext cx="4114800" cy="365125"/>
          </a:xfrm>
        </p:spPr>
        <p:txBody>
          <a:bodyPr/>
          <a:lstStyle>
            <a:lvl1pPr algn="l">
              <a:defRPr sz="1600">
                <a:solidFill>
                  <a:srgbClr val="352E7E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02F74A-7B77-4A98-B7A1-AA91E1E1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52E7E"/>
                </a:solidFill>
              </a:defRPr>
            </a:lvl1pPr>
          </a:lstStyle>
          <a:p>
            <a:fld id="{842BEFA3-FB55-439A-A790-3CADEDD6BB5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977DE409-0659-41EA-9E6B-A3D6328045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56807" y="3111284"/>
            <a:ext cx="5258793" cy="30957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1600">
                <a:solidFill>
                  <a:srgbClr val="352E7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Längre text här. Karlskoga kommuns färger fungerar inte bara inom färggrupperna, det går även att arbeta med flera färggrupper i samma design. Här följer ett par rekommenderade kombinationer. Följ modellen eller hitta egna kombinationer. 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EABE978-A81C-4C3B-9101-064A5BC63A72}"/>
              </a:ext>
            </a:extLst>
          </p:cNvPr>
          <p:cNvSpPr/>
          <p:nvPr userDrawn="1"/>
        </p:nvSpPr>
        <p:spPr>
          <a:xfrm>
            <a:off x="0" y="3429000"/>
            <a:ext cx="3192651" cy="3429000"/>
          </a:xfrm>
          <a:prstGeom prst="rect">
            <a:avLst/>
          </a:prstGeom>
          <a:solidFill>
            <a:srgbClr val="A4B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83AF43D-BD07-4685-8D04-5681862ED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87" y="1681566"/>
            <a:ext cx="3717177" cy="42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B08282-50A6-4800-8472-036FA7CE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265" y="2111186"/>
            <a:ext cx="3855042" cy="132556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C4BA91-1653-4E06-B02B-FF34ECA7D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414" y="2115519"/>
            <a:ext cx="5991386" cy="4061444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52E7E"/>
                </a:solidFill>
              </a:defRPr>
            </a:lvl1pPr>
            <a:lvl2pPr>
              <a:defRPr sz="1800">
                <a:solidFill>
                  <a:srgbClr val="352E7E"/>
                </a:solidFill>
              </a:defRPr>
            </a:lvl2pPr>
            <a:lvl3pPr>
              <a:defRPr sz="1600">
                <a:solidFill>
                  <a:srgbClr val="352E7E"/>
                </a:solidFill>
              </a:defRPr>
            </a:lvl3pPr>
            <a:lvl4pPr>
              <a:defRPr sz="1400">
                <a:solidFill>
                  <a:srgbClr val="352E7E"/>
                </a:solidFill>
              </a:defRPr>
            </a:lvl4pPr>
            <a:lvl5pPr>
              <a:defRPr sz="1400">
                <a:solidFill>
                  <a:srgbClr val="352E7E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94CF9C-DA13-4372-91B1-A78E5589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118B-6133-405D-80F6-E5B3A7BB91F0}" type="datetimeFigureOut">
              <a:rPr lang="sv-SE" smtClean="0"/>
              <a:t>2024-04-09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02F74A-7B77-4A98-B7A1-AA91E1E1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id="{9AADA27E-D4E9-471C-A55B-C6DD95BB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2265" y="1055930"/>
            <a:ext cx="4114800" cy="365125"/>
          </a:xfrm>
        </p:spPr>
        <p:txBody>
          <a:bodyPr/>
          <a:lstStyle>
            <a:lvl1pPr algn="l">
              <a:defRPr sz="1600">
                <a:solidFill>
                  <a:srgbClr val="352E7E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_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AD424F-A4A7-4340-A26D-CD60DE04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118B-6133-405D-80F6-E5B3A7BB91F0}" type="datetimeFigureOut">
              <a:rPr lang="sv-SE" smtClean="0"/>
              <a:t>2024-04-09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6E19165-4E9D-443C-8BCC-CAE27821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B8ED647-5F99-488B-8B9B-90EEF9A9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24A12398-0A6A-4469-93A0-FE2D1917D4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612" y="2077656"/>
            <a:ext cx="10446153" cy="41090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C4C1A4A-A543-423F-B247-FC3F88FAC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28" y="365125"/>
            <a:ext cx="8063991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782B64E3-2903-4F67-B3E4-B748C5F5C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7757" y="56443"/>
            <a:ext cx="2160000" cy="9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DB13DD-5762-4144-AC8D-844B9D3D3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28" y="365125"/>
            <a:ext cx="8063991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AB6814D-B494-4800-96F9-32D7CE781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52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352E7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74C7139-E6D4-4A71-85AF-21B302A57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9529" y="2712203"/>
            <a:ext cx="5157787" cy="34774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BFA790A-72D8-4EF0-872D-A0E58CB56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194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352E7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DFA8320-B5F8-4F42-94AE-D9F820E218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941" y="2712203"/>
            <a:ext cx="5183188" cy="34774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6E1A5BC-A992-4952-A532-64BFB335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118B-6133-405D-80F6-E5B3A7BB91F0}" type="datetimeFigureOut">
              <a:rPr lang="sv-SE" smtClean="0"/>
              <a:t>2024-04-09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0C83624-3111-429E-8239-6B88A16E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69029D1-1866-4063-83A1-4BD06E433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5D44ABD-CD91-4F5F-89B0-E40D9EAEBD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7757" y="56443"/>
            <a:ext cx="2160000" cy="9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060A1F-8DD1-48E1-8C49-408CF242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35319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BC9679-05DC-48B6-BF37-85BA9E44C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118B-6133-405D-80F6-E5B3A7BB91F0}" type="datetimeFigureOut">
              <a:rPr lang="sv-SE" smtClean="0"/>
              <a:t>2024-04-09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AC0CF0E-F189-40B9-B12C-9B90A1B87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6D6067E-6593-4A3B-B87E-C7BB288C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2D1FA0E-41B6-4B0C-97AC-B31F1406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7757" y="56443"/>
            <a:ext cx="2160000" cy="9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43348E-E058-4B9E-99C1-0C26E22C32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904" y="3023076"/>
            <a:ext cx="6109701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7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sv-SE" dirty="0"/>
              <a:t>Rubrik på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9683F01-2531-4F98-BCBA-9092C35D5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5060" y="5383657"/>
            <a:ext cx="9144000" cy="6061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7F319D-E4DF-4389-8335-70C10419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717CAC-E3EF-4883-8968-F09B9379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1ABC152-1C2C-45AC-9720-73E66D9CF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65" y="447652"/>
            <a:ext cx="2159998" cy="96676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0FE768C-5FC7-4472-8FBF-AFC4B56C9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2" r="33749" b="4102"/>
          <a:stretch/>
        </p:blipFill>
        <p:spPr>
          <a:xfrm>
            <a:off x="6344241" y="-1"/>
            <a:ext cx="5847760" cy="5776439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A31D817-FF3A-489C-9D0B-F1739D3D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14740" y="724628"/>
            <a:ext cx="2743200" cy="365125"/>
          </a:xfrm>
        </p:spPr>
        <p:txBody>
          <a:bodyPr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918118B-6133-405D-80F6-E5B3A7BB91F0}" type="datetimeFigureOut">
              <a:rPr lang="sv-SE" smtClean="0"/>
              <a:pPr/>
              <a:t>2024-04-09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365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ljus_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7F319D-E4DF-4389-8335-70C10419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717CAC-E3EF-4883-8968-F09B9379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70405990-6F8D-4EBB-B5A8-2EF6652D08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904" y="3023076"/>
            <a:ext cx="6109701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700"/>
            </a:lvl1pPr>
          </a:lstStyle>
          <a:p>
            <a:r>
              <a:rPr lang="sv-SE" dirty="0"/>
              <a:t>Rubrik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41BB66F4-E65E-4F18-A335-86E74C915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5060" y="5383657"/>
            <a:ext cx="9144000" cy="60617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FAAF8B0C-E9BD-4090-9C8C-B71B645D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942" y="2308332"/>
            <a:ext cx="2743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8918118B-6133-405D-80F6-E5B3A7BB91F0}" type="datetimeFigureOut">
              <a:rPr lang="sv-SE" smtClean="0"/>
              <a:pPr/>
              <a:t>2024-04-09</a:t>
            </a:fld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8025D8E-B0DE-4503-82E5-4A7546E2B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64" y="447652"/>
            <a:ext cx="2160000" cy="966765"/>
          </a:xfrm>
          <a:prstGeom prst="rect">
            <a:avLst/>
          </a:prstGeom>
        </p:spPr>
      </p:pic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A1ADC034-2549-4329-9395-711D7FCF97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5787" y="-28278"/>
            <a:ext cx="5289589" cy="5800182"/>
          </a:xfrm>
          <a:custGeom>
            <a:avLst/>
            <a:gdLst>
              <a:gd name="connsiteX0" fmla="*/ 0 w 7720012"/>
              <a:gd name="connsiteY0" fmla="*/ 953577 h 5721350"/>
              <a:gd name="connsiteX1" fmla="*/ 953577 w 7720012"/>
              <a:gd name="connsiteY1" fmla="*/ 0 h 5721350"/>
              <a:gd name="connsiteX2" fmla="*/ 6766435 w 7720012"/>
              <a:gd name="connsiteY2" fmla="*/ 0 h 5721350"/>
              <a:gd name="connsiteX3" fmla="*/ 7720012 w 7720012"/>
              <a:gd name="connsiteY3" fmla="*/ 953577 h 5721350"/>
              <a:gd name="connsiteX4" fmla="*/ 7720012 w 7720012"/>
              <a:gd name="connsiteY4" fmla="*/ 4767773 h 5721350"/>
              <a:gd name="connsiteX5" fmla="*/ 6766435 w 7720012"/>
              <a:gd name="connsiteY5" fmla="*/ 5721350 h 5721350"/>
              <a:gd name="connsiteX6" fmla="*/ 953577 w 7720012"/>
              <a:gd name="connsiteY6" fmla="*/ 5721350 h 5721350"/>
              <a:gd name="connsiteX7" fmla="*/ 0 w 7720012"/>
              <a:gd name="connsiteY7" fmla="*/ 4767773 h 5721350"/>
              <a:gd name="connsiteX8" fmla="*/ 0 w 7720012"/>
              <a:gd name="connsiteY8" fmla="*/ 953577 h 5721350"/>
              <a:gd name="connsiteX0" fmla="*/ 0 w 7720012"/>
              <a:gd name="connsiteY0" fmla="*/ 4767773 h 5721350"/>
              <a:gd name="connsiteX1" fmla="*/ 953577 w 7720012"/>
              <a:gd name="connsiteY1" fmla="*/ 0 h 5721350"/>
              <a:gd name="connsiteX2" fmla="*/ 6766435 w 7720012"/>
              <a:gd name="connsiteY2" fmla="*/ 0 h 5721350"/>
              <a:gd name="connsiteX3" fmla="*/ 7720012 w 7720012"/>
              <a:gd name="connsiteY3" fmla="*/ 953577 h 5721350"/>
              <a:gd name="connsiteX4" fmla="*/ 7720012 w 7720012"/>
              <a:gd name="connsiteY4" fmla="*/ 4767773 h 5721350"/>
              <a:gd name="connsiteX5" fmla="*/ 6766435 w 7720012"/>
              <a:gd name="connsiteY5" fmla="*/ 5721350 h 5721350"/>
              <a:gd name="connsiteX6" fmla="*/ 953577 w 7720012"/>
              <a:gd name="connsiteY6" fmla="*/ 5721350 h 5721350"/>
              <a:gd name="connsiteX7" fmla="*/ 0 w 7720012"/>
              <a:gd name="connsiteY7" fmla="*/ 4767773 h 5721350"/>
              <a:gd name="connsiteX0" fmla="*/ 0 w 7720012"/>
              <a:gd name="connsiteY0" fmla="*/ 4805480 h 5759057"/>
              <a:gd name="connsiteX1" fmla="*/ 10897 w 7720012"/>
              <a:gd name="connsiteY1" fmla="*/ 0 h 5759057"/>
              <a:gd name="connsiteX2" fmla="*/ 6766435 w 7720012"/>
              <a:gd name="connsiteY2" fmla="*/ 37707 h 5759057"/>
              <a:gd name="connsiteX3" fmla="*/ 7720012 w 7720012"/>
              <a:gd name="connsiteY3" fmla="*/ 991284 h 5759057"/>
              <a:gd name="connsiteX4" fmla="*/ 7720012 w 7720012"/>
              <a:gd name="connsiteY4" fmla="*/ 4805480 h 5759057"/>
              <a:gd name="connsiteX5" fmla="*/ 6766435 w 7720012"/>
              <a:gd name="connsiteY5" fmla="*/ 5759057 h 5759057"/>
              <a:gd name="connsiteX6" fmla="*/ 953577 w 7720012"/>
              <a:gd name="connsiteY6" fmla="*/ 5759057 h 5759057"/>
              <a:gd name="connsiteX7" fmla="*/ 0 w 7720012"/>
              <a:gd name="connsiteY7" fmla="*/ 4805480 h 5759057"/>
              <a:gd name="connsiteX0" fmla="*/ 0 w 7758357"/>
              <a:gd name="connsiteY0" fmla="*/ 4805480 h 5759057"/>
              <a:gd name="connsiteX1" fmla="*/ 10897 w 7758357"/>
              <a:gd name="connsiteY1" fmla="*/ 0 h 5759057"/>
              <a:gd name="connsiteX2" fmla="*/ 6766435 w 7758357"/>
              <a:gd name="connsiteY2" fmla="*/ 37707 h 5759057"/>
              <a:gd name="connsiteX3" fmla="*/ 7720012 w 7758357"/>
              <a:gd name="connsiteY3" fmla="*/ 4805480 h 5759057"/>
              <a:gd name="connsiteX4" fmla="*/ 6766435 w 7758357"/>
              <a:gd name="connsiteY4" fmla="*/ 5759057 h 5759057"/>
              <a:gd name="connsiteX5" fmla="*/ 953577 w 7758357"/>
              <a:gd name="connsiteY5" fmla="*/ 5759057 h 5759057"/>
              <a:gd name="connsiteX6" fmla="*/ 0 w 7758357"/>
              <a:gd name="connsiteY6" fmla="*/ 4805480 h 5759057"/>
              <a:gd name="connsiteX0" fmla="*/ 0 w 7553061"/>
              <a:gd name="connsiteY0" fmla="*/ 4805480 h 5759057"/>
              <a:gd name="connsiteX1" fmla="*/ 10897 w 7553061"/>
              <a:gd name="connsiteY1" fmla="*/ 0 h 5759057"/>
              <a:gd name="connsiteX2" fmla="*/ 6766435 w 7553061"/>
              <a:gd name="connsiteY2" fmla="*/ 37707 h 5759057"/>
              <a:gd name="connsiteX3" fmla="*/ 6766435 w 7553061"/>
              <a:gd name="connsiteY3" fmla="*/ 5759057 h 5759057"/>
              <a:gd name="connsiteX4" fmla="*/ 953577 w 7553061"/>
              <a:gd name="connsiteY4" fmla="*/ 5759057 h 5759057"/>
              <a:gd name="connsiteX5" fmla="*/ 0 w 7553061"/>
              <a:gd name="connsiteY5" fmla="*/ 4805480 h 5759057"/>
              <a:gd name="connsiteX0" fmla="*/ 0 w 7553061"/>
              <a:gd name="connsiteY0" fmla="*/ 4805480 h 5759057"/>
              <a:gd name="connsiteX1" fmla="*/ 10897 w 7553061"/>
              <a:gd name="connsiteY1" fmla="*/ 0 h 5759057"/>
              <a:gd name="connsiteX2" fmla="*/ 6766435 w 7553061"/>
              <a:gd name="connsiteY2" fmla="*/ 37707 h 5759057"/>
              <a:gd name="connsiteX3" fmla="*/ 6766435 w 7553061"/>
              <a:gd name="connsiteY3" fmla="*/ 5759057 h 5759057"/>
              <a:gd name="connsiteX4" fmla="*/ 0 w 7553061"/>
              <a:gd name="connsiteY4" fmla="*/ 4805480 h 5759057"/>
              <a:gd name="connsiteX0" fmla="*/ 1346570 w 7542172"/>
              <a:gd name="connsiteY0" fmla="*/ 4767773 h 5759057"/>
              <a:gd name="connsiteX1" fmla="*/ 8 w 7542172"/>
              <a:gd name="connsiteY1" fmla="*/ 0 h 5759057"/>
              <a:gd name="connsiteX2" fmla="*/ 6755546 w 7542172"/>
              <a:gd name="connsiteY2" fmla="*/ 37707 h 5759057"/>
              <a:gd name="connsiteX3" fmla="*/ 6755546 w 7542172"/>
              <a:gd name="connsiteY3" fmla="*/ 5759057 h 5759057"/>
              <a:gd name="connsiteX4" fmla="*/ 1346570 w 7542172"/>
              <a:gd name="connsiteY4" fmla="*/ 4767773 h 5759057"/>
              <a:gd name="connsiteX0" fmla="*/ 1346570 w 7542172"/>
              <a:gd name="connsiteY0" fmla="*/ 4767773 h 5759057"/>
              <a:gd name="connsiteX1" fmla="*/ 8 w 7542172"/>
              <a:gd name="connsiteY1" fmla="*/ 0 h 5759057"/>
              <a:gd name="connsiteX2" fmla="*/ 6755546 w 7542172"/>
              <a:gd name="connsiteY2" fmla="*/ 37707 h 5759057"/>
              <a:gd name="connsiteX3" fmla="*/ 6755546 w 7542172"/>
              <a:gd name="connsiteY3" fmla="*/ 5759057 h 5759057"/>
              <a:gd name="connsiteX4" fmla="*/ 1346570 w 7542172"/>
              <a:gd name="connsiteY4" fmla="*/ 4767773 h 5759057"/>
              <a:gd name="connsiteX0" fmla="*/ 1346613 w 7542215"/>
              <a:gd name="connsiteY0" fmla="*/ 4767773 h 5759057"/>
              <a:gd name="connsiteX1" fmla="*/ 51 w 7542215"/>
              <a:gd name="connsiteY1" fmla="*/ 0 h 5759057"/>
              <a:gd name="connsiteX2" fmla="*/ 6755589 w 7542215"/>
              <a:gd name="connsiteY2" fmla="*/ 37707 h 5759057"/>
              <a:gd name="connsiteX3" fmla="*/ 6755589 w 7542215"/>
              <a:gd name="connsiteY3" fmla="*/ 5759057 h 5759057"/>
              <a:gd name="connsiteX4" fmla="*/ 1346613 w 7542215"/>
              <a:gd name="connsiteY4" fmla="*/ 4767773 h 5759057"/>
              <a:gd name="connsiteX0" fmla="*/ 1346584 w 7141726"/>
              <a:gd name="connsiteY0" fmla="*/ 4767773 h 5740203"/>
              <a:gd name="connsiteX1" fmla="*/ 22 w 7141726"/>
              <a:gd name="connsiteY1" fmla="*/ 0 h 5740203"/>
              <a:gd name="connsiteX2" fmla="*/ 6755560 w 7141726"/>
              <a:gd name="connsiteY2" fmla="*/ 37707 h 5740203"/>
              <a:gd name="connsiteX3" fmla="*/ 5313259 w 7141726"/>
              <a:gd name="connsiteY3" fmla="*/ 5740203 h 5740203"/>
              <a:gd name="connsiteX4" fmla="*/ 1346584 w 7141726"/>
              <a:gd name="connsiteY4" fmla="*/ 4767773 h 5740203"/>
              <a:gd name="connsiteX0" fmla="*/ 1346584 w 6070589"/>
              <a:gd name="connsiteY0" fmla="*/ 4767773 h 5740203"/>
              <a:gd name="connsiteX1" fmla="*/ 22 w 6070589"/>
              <a:gd name="connsiteY1" fmla="*/ 0 h 5740203"/>
              <a:gd name="connsiteX2" fmla="*/ 5256698 w 6070589"/>
              <a:gd name="connsiteY2" fmla="*/ 0 h 5740203"/>
              <a:gd name="connsiteX3" fmla="*/ 5313259 w 6070589"/>
              <a:gd name="connsiteY3" fmla="*/ 5740203 h 5740203"/>
              <a:gd name="connsiteX4" fmla="*/ 1346584 w 6070589"/>
              <a:gd name="connsiteY4" fmla="*/ 4767773 h 5740203"/>
              <a:gd name="connsiteX0" fmla="*/ 1346584 w 5732509"/>
              <a:gd name="connsiteY0" fmla="*/ 4767773 h 5740203"/>
              <a:gd name="connsiteX1" fmla="*/ 22 w 5732509"/>
              <a:gd name="connsiteY1" fmla="*/ 0 h 5740203"/>
              <a:gd name="connsiteX2" fmla="*/ 5256698 w 5732509"/>
              <a:gd name="connsiteY2" fmla="*/ 0 h 5740203"/>
              <a:gd name="connsiteX3" fmla="*/ 5313259 w 5732509"/>
              <a:gd name="connsiteY3" fmla="*/ 5740203 h 5740203"/>
              <a:gd name="connsiteX4" fmla="*/ 1346584 w 5732509"/>
              <a:gd name="connsiteY4" fmla="*/ 4767773 h 5740203"/>
              <a:gd name="connsiteX0" fmla="*/ 1346584 w 5313259"/>
              <a:gd name="connsiteY0" fmla="*/ 4767773 h 5740203"/>
              <a:gd name="connsiteX1" fmla="*/ 22 w 5313259"/>
              <a:gd name="connsiteY1" fmla="*/ 0 h 5740203"/>
              <a:gd name="connsiteX2" fmla="*/ 5256698 w 5313259"/>
              <a:gd name="connsiteY2" fmla="*/ 0 h 5740203"/>
              <a:gd name="connsiteX3" fmla="*/ 5313259 w 5313259"/>
              <a:gd name="connsiteY3" fmla="*/ 5740203 h 5740203"/>
              <a:gd name="connsiteX4" fmla="*/ 1346584 w 5313259"/>
              <a:gd name="connsiteY4" fmla="*/ 4767773 h 5740203"/>
              <a:gd name="connsiteX0" fmla="*/ 1346584 w 5313259"/>
              <a:gd name="connsiteY0" fmla="*/ 4767773 h 5740203"/>
              <a:gd name="connsiteX1" fmla="*/ 22 w 5313259"/>
              <a:gd name="connsiteY1" fmla="*/ 0 h 5740203"/>
              <a:gd name="connsiteX2" fmla="*/ 5256698 w 5313259"/>
              <a:gd name="connsiteY2" fmla="*/ 0 h 5740203"/>
              <a:gd name="connsiteX3" fmla="*/ 5313259 w 5313259"/>
              <a:gd name="connsiteY3" fmla="*/ 5740203 h 5740203"/>
              <a:gd name="connsiteX4" fmla="*/ 1346584 w 5313259"/>
              <a:gd name="connsiteY4" fmla="*/ 4767773 h 5740203"/>
              <a:gd name="connsiteX0" fmla="*/ 1346584 w 5313259"/>
              <a:gd name="connsiteY0" fmla="*/ 4767773 h 5743271"/>
              <a:gd name="connsiteX1" fmla="*/ 22 w 5313259"/>
              <a:gd name="connsiteY1" fmla="*/ 0 h 5743271"/>
              <a:gd name="connsiteX2" fmla="*/ 5256698 w 5313259"/>
              <a:gd name="connsiteY2" fmla="*/ 0 h 5743271"/>
              <a:gd name="connsiteX3" fmla="*/ 5313259 w 5313259"/>
              <a:gd name="connsiteY3" fmla="*/ 5740203 h 5743271"/>
              <a:gd name="connsiteX4" fmla="*/ 1346584 w 5313259"/>
              <a:gd name="connsiteY4" fmla="*/ 4767773 h 5743271"/>
              <a:gd name="connsiteX0" fmla="*/ 875723 w 5313738"/>
              <a:gd name="connsiteY0" fmla="*/ 4155031 h 5740584"/>
              <a:gd name="connsiteX1" fmla="*/ 501 w 5313738"/>
              <a:gd name="connsiteY1" fmla="*/ 0 h 5740584"/>
              <a:gd name="connsiteX2" fmla="*/ 5257177 w 5313738"/>
              <a:gd name="connsiteY2" fmla="*/ 0 h 5740584"/>
              <a:gd name="connsiteX3" fmla="*/ 5313738 w 5313738"/>
              <a:gd name="connsiteY3" fmla="*/ 5740203 h 5740584"/>
              <a:gd name="connsiteX4" fmla="*/ 875723 w 5313738"/>
              <a:gd name="connsiteY4" fmla="*/ 4155031 h 5740584"/>
              <a:gd name="connsiteX0" fmla="*/ 875487 w 5313502"/>
              <a:gd name="connsiteY0" fmla="*/ 4155031 h 5740653"/>
              <a:gd name="connsiteX1" fmla="*/ 265 w 5313502"/>
              <a:gd name="connsiteY1" fmla="*/ 0 h 5740653"/>
              <a:gd name="connsiteX2" fmla="*/ 5256941 w 5313502"/>
              <a:gd name="connsiteY2" fmla="*/ 0 h 5740653"/>
              <a:gd name="connsiteX3" fmla="*/ 5313502 w 5313502"/>
              <a:gd name="connsiteY3" fmla="*/ 5740203 h 5740653"/>
              <a:gd name="connsiteX4" fmla="*/ 875487 w 5313502"/>
              <a:gd name="connsiteY4" fmla="*/ 4155031 h 5740653"/>
              <a:gd name="connsiteX0" fmla="*/ 1214615 w 5313265"/>
              <a:gd name="connsiteY0" fmla="*/ 4569811 h 5741770"/>
              <a:gd name="connsiteX1" fmla="*/ 28 w 5313265"/>
              <a:gd name="connsiteY1" fmla="*/ 0 h 5741770"/>
              <a:gd name="connsiteX2" fmla="*/ 5256704 w 5313265"/>
              <a:gd name="connsiteY2" fmla="*/ 0 h 5741770"/>
              <a:gd name="connsiteX3" fmla="*/ 5313265 w 5313265"/>
              <a:gd name="connsiteY3" fmla="*/ 5740203 h 5741770"/>
              <a:gd name="connsiteX4" fmla="*/ 1214615 w 5313265"/>
              <a:gd name="connsiteY4" fmla="*/ 4569811 h 5741770"/>
              <a:gd name="connsiteX0" fmla="*/ 1007260 w 5313299"/>
              <a:gd name="connsiteY0" fmla="*/ 4296433 h 5740802"/>
              <a:gd name="connsiteX1" fmla="*/ 62 w 5313299"/>
              <a:gd name="connsiteY1" fmla="*/ 0 h 5740802"/>
              <a:gd name="connsiteX2" fmla="*/ 5256738 w 5313299"/>
              <a:gd name="connsiteY2" fmla="*/ 0 h 5740802"/>
              <a:gd name="connsiteX3" fmla="*/ 5313299 w 5313299"/>
              <a:gd name="connsiteY3" fmla="*/ 5740203 h 5740802"/>
              <a:gd name="connsiteX4" fmla="*/ 1007260 w 5313299"/>
              <a:gd name="connsiteY4" fmla="*/ 4296433 h 5740802"/>
              <a:gd name="connsiteX0" fmla="*/ 1020956 w 5326995"/>
              <a:gd name="connsiteY0" fmla="*/ 4296433 h 5746394"/>
              <a:gd name="connsiteX1" fmla="*/ 13758 w 5326995"/>
              <a:gd name="connsiteY1" fmla="*/ 0 h 5746394"/>
              <a:gd name="connsiteX2" fmla="*/ 5270434 w 5326995"/>
              <a:gd name="connsiteY2" fmla="*/ 0 h 5746394"/>
              <a:gd name="connsiteX3" fmla="*/ 5326995 w 5326995"/>
              <a:gd name="connsiteY3" fmla="*/ 5740203 h 5746394"/>
              <a:gd name="connsiteX4" fmla="*/ 1020956 w 5326995"/>
              <a:gd name="connsiteY4" fmla="*/ 4296433 h 5746394"/>
              <a:gd name="connsiteX0" fmla="*/ 1007279 w 5313318"/>
              <a:gd name="connsiteY0" fmla="*/ 4296433 h 5743329"/>
              <a:gd name="connsiteX1" fmla="*/ 81 w 5313318"/>
              <a:gd name="connsiteY1" fmla="*/ 0 h 5743329"/>
              <a:gd name="connsiteX2" fmla="*/ 5256757 w 5313318"/>
              <a:gd name="connsiteY2" fmla="*/ 0 h 5743329"/>
              <a:gd name="connsiteX3" fmla="*/ 5313318 w 5313318"/>
              <a:gd name="connsiteY3" fmla="*/ 5740203 h 5743329"/>
              <a:gd name="connsiteX4" fmla="*/ 1007279 w 5313318"/>
              <a:gd name="connsiteY4" fmla="*/ 4296433 h 5743329"/>
              <a:gd name="connsiteX0" fmla="*/ 1007217 w 5313256"/>
              <a:gd name="connsiteY0" fmla="*/ 4296433 h 5740487"/>
              <a:gd name="connsiteX1" fmla="*/ 19 w 5313256"/>
              <a:gd name="connsiteY1" fmla="*/ 0 h 5740487"/>
              <a:gd name="connsiteX2" fmla="*/ 5256695 w 5313256"/>
              <a:gd name="connsiteY2" fmla="*/ 0 h 5740487"/>
              <a:gd name="connsiteX3" fmla="*/ 5313256 w 5313256"/>
              <a:gd name="connsiteY3" fmla="*/ 5740203 h 5740487"/>
              <a:gd name="connsiteX4" fmla="*/ 1007217 w 5313256"/>
              <a:gd name="connsiteY4" fmla="*/ 4296433 h 5740487"/>
              <a:gd name="connsiteX0" fmla="*/ 809265 w 5313267"/>
              <a:gd name="connsiteY0" fmla="*/ 4701785 h 5740725"/>
              <a:gd name="connsiteX1" fmla="*/ 30 w 5313267"/>
              <a:gd name="connsiteY1" fmla="*/ 0 h 5740725"/>
              <a:gd name="connsiteX2" fmla="*/ 5256706 w 5313267"/>
              <a:gd name="connsiteY2" fmla="*/ 0 h 5740725"/>
              <a:gd name="connsiteX3" fmla="*/ 5313267 w 5313267"/>
              <a:gd name="connsiteY3" fmla="*/ 5740203 h 5740725"/>
              <a:gd name="connsiteX4" fmla="*/ 809265 w 5313267"/>
              <a:gd name="connsiteY4" fmla="*/ 4701785 h 5740725"/>
              <a:gd name="connsiteX0" fmla="*/ 1412561 w 5313248"/>
              <a:gd name="connsiteY0" fmla="*/ 4739492 h 5740769"/>
              <a:gd name="connsiteX1" fmla="*/ 11 w 5313248"/>
              <a:gd name="connsiteY1" fmla="*/ 0 h 5740769"/>
              <a:gd name="connsiteX2" fmla="*/ 5256687 w 5313248"/>
              <a:gd name="connsiteY2" fmla="*/ 0 h 5740769"/>
              <a:gd name="connsiteX3" fmla="*/ 5313248 w 5313248"/>
              <a:gd name="connsiteY3" fmla="*/ 5740203 h 5740769"/>
              <a:gd name="connsiteX4" fmla="*/ 1412561 w 5313248"/>
              <a:gd name="connsiteY4" fmla="*/ 4739492 h 5740769"/>
              <a:gd name="connsiteX0" fmla="*/ 1413023 w 5313710"/>
              <a:gd name="connsiteY0" fmla="*/ 4739492 h 5742090"/>
              <a:gd name="connsiteX1" fmla="*/ 473 w 5313710"/>
              <a:gd name="connsiteY1" fmla="*/ 0 h 5742090"/>
              <a:gd name="connsiteX2" fmla="*/ 5257149 w 5313710"/>
              <a:gd name="connsiteY2" fmla="*/ 0 h 5742090"/>
              <a:gd name="connsiteX3" fmla="*/ 5313710 w 5313710"/>
              <a:gd name="connsiteY3" fmla="*/ 5740203 h 5742090"/>
              <a:gd name="connsiteX4" fmla="*/ 1413023 w 5313710"/>
              <a:gd name="connsiteY4" fmla="*/ 4739492 h 5742090"/>
              <a:gd name="connsiteX0" fmla="*/ 1638839 w 5313283"/>
              <a:gd name="connsiteY0" fmla="*/ 4909174 h 5749087"/>
              <a:gd name="connsiteX1" fmla="*/ 46 w 5313283"/>
              <a:gd name="connsiteY1" fmla="*/ 0 h 5749087"/>
              <a:gd name="connsiteX2" fmla="*/ 5256722 w 5313283"/>
              <a:gd name="connsiteY2" fmla="*/ 0 h 5749087"/>
              <a:gd name="connsiteX3" fmla="*/ 5313283 w 5313283"/>
              <a:gd name="connsiteY3" fmla="*/ 5740203 h 5749087"/>
              <a:gd name="connsiteX4" fmla="*/ 1638839 w 5313283"/>
              <a:gd name="connsiteY4" fmla="*/ 4909174 h 5749087"/>
              <a:gd name="connsiteX0" fmla="*/ 1640353 w 5314797"/>
              <a:gd name="connsiteY0" fmla="*/ 4909174 h 5755332"/>
              <a:gd name="connsiteX1" fmla="*/ 1560 w 5314797"/>
              <a:gd name="connsiteY1" fmla="*/ 0 h 5755332"/>
              <a:gd name="connsiteX2" fmla="*/ 5258236 w 5314797"/>
              <a:gd name="connsiteY2" fmla="*/ 0 h 5755332"/>
              <a:gd name="connsiteX3" fmla="*/ 5314797 w 5314797"/>
              <a:gd name="connsiteY3" fmla="*/ 5740203 h 5755332"/>
              <a:gd name="connsiteX4" fmla="*/ 1640353 w 5314797"/>
              <a:gd name="connsiteY4" fmla="*/ 4909174 h 5755332"/>
              <a:gd name="connsiteX0" fmla="*/ 1638806 w 5303823"/>
              <a:gd name="connsiteY0" fmla="*/ 4909174 h 5752973"/>
              <a:gd name="connsiteX1" fmla="*/ 13 w 5303823"/>
              <a:gd name="connsiteY1" fmla="*/ 0 h 5752973"/>
              <a:gd name="connsiteX2" fmla="*/ 5256689 w 5303823"/>
              <a:gd name="connsiteY2" fmla="*/ 0 h 5752973"/>
              <a:gd name="connsiteX3" fmla="*/ 5303823 w 5303823"/>
              <a:gd name="connsiteY3" fmla="*/ 5740203 h 5752973"/>
              <a:gd name="connsiteX4" fmla="*/ 1638806 w 5303823"/>
              <a:gd name="connsiteY4" fmla="*/ 4909174 h 5752973"/>
              <a:gd name="connsiteX0" fmla="*/ 1638806 w 5294397"/>
              <a:gd name="connsiteY0" fmla="*/ 4909174 h 5752973"/>
              <a:gd name="connsiteX1" fmla="*/ 13 w 5294397"/>
              <a:gd name="connsiteY1" fmla="*/ 0 h 5752973"/>
              <a:gd name="connsiteX2" fmla="*/ 5256689 w 5294397"/>
              <a:gd name="connsiteY2" fmla="*/ 0 h 5752973"/>
              <a:gd name="connsiteX3" fmla="*/ 5294397 w 5294397"/>
              <a:gd name="connsiteY3" fmla="*/ 5740203 h 5752973"/>
              <a:gd name="connsiteX4" fmla="*/ 1638806 w 5294397"/>
              <a:gd name="connsiteY4" fmla="*/ 4909174 h 5752973"/>
              <a:gd name="connsiteX0" fmla="*/ 1638806 w 5275543"/>
              <a:gd name="connsiteY0" fmla="*/ 4909174 h 5761402"/>
              <a:gd name="connsiteX1" fmla="*/ 13 w 5275543"/>
              <a:gd name="connsiteY1" fmla="*/ 0 h 5761402"/>
              <a:gd name="connsiteX2" fmla="*/ 5256689 w 5275543"/>
              <a:gd name="connsiteY2" fmla="*/ 0 h 5761402"/>
              <a:gd name="connsiteX3" fmla="*/ 5275543 w 5275543"/>
              <a:gd name="connsiteY3" fmla="*/ 5749630 h 5761402"/>
              <a:gd name="connsiteX4" fmla="*/ 1638806 w 5275543"/>
              <a:gd name="connsiteY4" fmla="*/ 4909174 h 5761402"/>
              <a:gd name="connsiteX0" fmla="*/ 1638806 w 5284970"/>
              <a:gd name="connsiteY0" fmla="*/ 4909174 h 5787089"/>
              <a:gd name="connsiteX1" fmla="*/ 13 w 5284970"/>
              <a:gd name="connsiteY1" fmla="*/ 0 h 5787089"/>
              <a:gd name="connsiteX2" fmla="*/ 5256689 w 5284970"/>
              <a:gd name="connsiteY2" fmla="*/ 0 h 5787089"/>
              <a:gd name="connsiteX3" fmla="*/ 5284970 w 5284970"/>
              <a:gd name="connsiteY3" fmla="*/ 5777911 h 5787089"/>
              <a:gd name="connsiteX4" fmla="*/ 1638806 w 5284970"/>
              <a:gd name="connsiteY4" fmla="*/ 4909174 h 5787089"/>
              <a:gd name="connsiteX0" fmla="*/ 1638806 w 5284970"/>
              <a:gd name="connsiteY0" fmla="*/ 4909174 h 5787089"/>
              <a:gd name="connsiteX1" fmla="*/ 13 w 5284970"/>
              <a:gd name="connsiteY1" fmla="*/ 0 h 5787089"/>
              <a:gd name="connsiteX2" fmla="*/ 5256689 w 5284970"/>
              <a:gd name="connsiteY2" fmla="*/ 0 h 5787089"/>
              <a:gd name="connsiteX3" fmla="*/ 5284970 w 5284970"/>
              <a:gd name="connsiteY3" fmla="*/ 5777911 h 5787089"/>
              <a:gd name="connsiteX4" fmla="*/ 1638806 w 5284970"/>
              <a:gd name="connsiteY4" fmla="*/ 4909174 h 5787089"/>
              <a:gd name="connsiteX0" fmla="*/ 1638806 w 5284970"/>
              <a:gd name="connsiteY0" fmla="*/ 4918601 h 5796516"/>
              <a:gd name="connsiteX1" fmla="*/ 13 w 5284970"/>
              <a:gd name="connsiteY1" fmla="*/ 9427 h 5796516"/>
              <a:gd name="connsiteX2" fmla="*/ 5266116 w 5284970"/>
              <a:gd name="connsiteY2" fmla="*/ 0 h 5796516"/>
              <a:gd name="connsiteX3" fmla="*/ 5284970 w 5284970"/>
              <a:gd name="connsiteY3" fmla="*/ 5787338 h 5796516"/>
              <a:gd name="connsiteX4" fmla="*/ 1638806 w 5284970"/>
              <a:gd name="connsiteY4" fmla="*/ 4918601 h 5796516"/>
              <a:gd name="connsiteX0" fmla="*/ 1642881 w 5289045"/>
              <a:gd name="connsiteY0" fmla="*/ 4918601 h 5844114"/>
              <a:gd name="connsiteX1" fmla="*/ 4088 w 5289045"/>
              <a:gd name="connsiteY1" fmla="*/ 9427 h 5844114"/>
              <a:gd name="connsiteX2" fmla="*/ 5270191 w 5289045"/>
              <a:gd name="connsiteY2" fmla="*/ 0 h 5844114"/>
              <a:gd name="connsiteX3" fmla="*/ 5289045 w 5289045"/>
              <a:gd name="connsiteY3" fmla="*/ 5787338 h 5844114"/>
              <a:gd name="connsiteX4" fmla="*/ 1642881 w 5289045"/>
              <a:gd name="connsiteY4" fmla="*/ 4918601 h 5844114"/>
              <a:gd name="connsiteX0" fmla="*/ 1642881 w 5289045"/>
              <a:gd name="connsiteY0" fmla="*/ 4918601 h 5835800"/>
              <a:gd name="connsiteX1" fmla="*/ 4088 w 5289045"/>
              <a:gd name="connsiteY1" fmla="*/ 9427 h 5835800"/>
              <a:gd name="connsiteX2" fmla="*/ 5270191 w 5289045"/>
              <a:gd name="connsiteY2" fmla="*/ 0 h 5835800"/>
              <a:gd name="connsiteX3" fmla="*/ 5289045 w 5289045"/>
              <a:gd name="connsiteY3" fmla="*/ 5787338 h 5835800"/>
              <a:gd name="connsiteX4" fmla="*/ 1642881 w 5289045"/>
              <a:gd name="connsiteY4" fmla="*/ 4918601 h 5835800"/>
              <a:gd name="connsiteX0" fmla="*/ 1642881 w 5289045"/>
              <a:gd name="connsiteY0" fmla="*/ 4918601 h 5827492"/>
              <a:gd name="connsiteX1" fmla="*/ 4088 w 5289045"/>
              <a:gd name="connsiteY1" fmla="*/ 9427 h 5827492"/>
              <a:gd name="connsiteX2" fmla="*/ 5270191 w 5289045"/>
              <a:gd name="connsiteY2" fmla="*/ 0 h 5827492"/>
              <a:gd name="connsiteX3" fmla="*/ 5289045 w 5289045"/>
              <a:gd name="connsiteY3" fmla="*/ 5787338 h 5827492"/>
              <a:gd name="connsiteX4" fmla="*/ 1642881 w 5289045"/>
              <a:gd name="connsiteY4" fmla="*/ 4918601 h 5827492"/>
              <a:gd name="connsiteX0" fmla="*/ 1646790 w 5292954"/>
              <a:gd name="connsiteY0" fmla="*/ 4918601 h 5809420"/>
              <a:gd name="connsiteX1" fmla="*/ 7997 w 5292954"/>
              <a:gd name="connsiteY1" fmla="*/ 9427 h 5809420"/>
              <a:gd name="connsiteX2" fmla="*/ 5274100 w 5292954"/>
              <a:gd name="connsiteY2" fmla="*/ 0 h 5809420"/>
              <a:gd name="connsiteX3" fmla="*/ 5292954 w 5292954"/>
              <a:gd name="connsiteY3" fmla="*/ 5787338 h 5809420"/>
              <a:gd name="connsiteX4" fmla="*/ 1646790 w 5292954"/>
              <a:gd name="connsiteY4" fmla="*/ 4918601 h 5809420"/>
              <a:gd name="connsiteX0" fmla="*/ 1646030 w 5292194"/>
              <a:gd name="connsiteY0" fmla="*/ 4918601 h 5801677"/>
              <a:gd name="connsiteX1" fmla="*/ 7237 w 5292194"/>
              <a:gd name="connsiteY1" fmla="*/ 9427 h 5801677"/>
              <a:gd name="connsiteX2" fmla="*/ 5273340 w 5292194"/>
              <a:gd name="connsiteY2" fmla="*/ 0 h 5801677"/>
              <a:gd name="connsiteX3" fmla="*/ 5292194 w 5292194"/>
              <a:gd name="connsiteY3" fmla="*/ 5787338 h 5801677"/>
              <a:gd name="connsiteX4" fmla="*/ 1646030 w 5292194"/>
              <a:gd name="connsiteY4" fmla="*/ 4918601 h 5801677"/>
              <a:gd name="connsiteX0" fmla="*/ 1643425 w 5289589"/>
              <a:gd name="connsiteY0" fmla="*/ 4918601 h 5805426"/>
              <a:gd name="connsiteX1" fmla="*/ 4632 w 5289589"/>
              <a:gd name="connsiteY1" fmla="*/ 9427 h 5805426"/>
              <a:gd name="connsiteX2" fmla="*/ 5270735 w 5289589"/>
              <a:gd name="connsiteY2" fmla="*/ 0 h 5805426"/>
              <a:gd name="connsiteX3" fmla="*/ 5289589 w 5289589"/>
              <a:gd name="connsiteY3" fmla="*/ 5787338 h 5805426"/>
              <a:gd name="connsiteX4" fmla="*/ 1643425 w 5289589"/>
              <a:gd name="connsiteY4" fmla="*/ 4918601 h 5805426"/>
              <a:gd name="connsiteX0" fmla="*/ 1643425 w 5289589"/>
              <a:gd name="connsiteY0" fmla="*/ 4909174 h 5795999"/>
              <a:gd name="connsiteX1" fmla="*/ 4632 w 5289589"/>
              <a:gd name="connsiteY1" fmla="*/ 0 h 5795999"/>
              <a:gd name="connsiteX2" fmla="*/ 5280162 w 5289589"/>
              <a:gd name="connsiteY2" fmla="*/ 0 h 5795999"/>
              <a:gd name="connsiteX3" fmla="*/ 5289589 w 5289589"/>
              <a:gd name="connsiteY3" fmla="*/ 5777911 h 5795999"/>
              <a:gd name="connsiteX4" fmla="*/ 1643425 w 5289589"/>
              <a:gd name="connsiteY4" fmla="*/ 4909174 h 5795999"/>
              <a:gd name="connsiteX0" fmla="*/ 1643425 w 5289589"/>
              <a:gd name="connsiteY0" fmla="*/ 4909174 h 5795999"/>
              <a:gd name="connsiteX1" fmla="*/ 4632 w 5289589"/>
              <a:gd name="connsiteY1" fmla="*/ 0 h 5795999"/>
              <a:gd name="connsiteX2" fmla="*/ 5280162 w 5289589"/>
              <a:gd name="connsiteY2" fmla="*/ 0 h 5795999"/>
              <a:gd name="connsiteX3" fmla="*/ 5289589 w 5289589"/>
              <a:gd name="connsiteY3" fmla="*/ 5777911 h 5795999"/>
              <a:gd name="connsiteX4" fmla="*/ 1643425 w 5289589"/>
              <a:gd name="connsiteY4" fmla="*/ 4909174 h 5795999"/>
              <a:gd name="connsiteX0" fmla="*/ 1643425 w 5289589"/>
              <a:gd name="connsiteY0" fmla="*/ 4909174 h 5800182"/>
              <a:gd name="connsiteX1" fmla="*/ 4632 w 5289589"/>
              <a:gd name="connsiteY1" fmla="*/ 0 h 5800182"/>
              <a:gd name="connsiteX2" fmla="*/ 5280162 w 5289589"/>
              <a:gd name="connsiteY2" fmla="*/ 0 h 5800182"/>
              <a:gd name="connsiteX3" fmla="*/ 5289589 w 5289589"/>
              <a:gd name="connsiteY3" fmla="*/ 5777911 h 5800182"/>
              <a:gd name="connsiteX4" fmla="*/ 1643425 w 5289589"/>
              <a:gd name="connsiteY4" fmla="*/ 4909174 h 580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9589" h="5800182">
                <a:moveTo>
                  <a:pt x="1643425" y="4909174"/>
                </a:moveTo>
                <a:cubicBezTo>
                  <a:pt x="-151801" y="3776505"/>
                  <a:pt x="1000" y="1601827"/>
                  <a:pt x="4632" y="0"/>
                </a:cubicBezTo>
                <a:lnTo>
                  <a:pt x="5280162" y="0"/>
                </a:lnTo>
                <a:cubicBezTo>
                  <a:pt x="5284296" y="1167232"/>
                  <a:pt x="5287437" y="4730085"/>
                  <a:pt x="5289589" y="5777911"/>
                </a:cubicBezTo>
                <a:cubicBezTo>
                  <a:pt x="4872337" y="5767994"/>
                  <a:pt x="3438651" y="6041843"/>
                  <a:pt x="1643425" y="490917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lang="sv-SE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ljus_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7F319D-E4DF-4389-8335-70C10419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717CAC-E3EF-4883-8968-F09B9379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9C6D522-9588-43BD-91F3-EDF280E6B8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" y="-1"/>
            <a:ext cx="5191221" cy="5749427"/>
          </a:xfrm>
          <a:custGeom>
            <a:avLst/>
            <a:gdLst>
              <a:gd name="connsiteX0" fmla="*/ 0 w 5175250"/>
              <a:gd name="connsiteY0" fmla="*/ 0 h 5740400"/>
              <a:gd name="connsiteX1" fmla="*/ 5175250 w 5175250"/>
              <a:gd name="connsiteY1" fmla="*/ 0 h 5740400"/>
              <a:gd name="connsiteX2" fmla="*/ 5175250 w 5175250"/>
              <a:gd name="connsiteY2" fmla="*/ 5740400 h 5740400"/>
              <a:gd name="connsiteX3" fmla="*/ 0 w 5175250"/>
              <a:gd name="connsiteY3" fmla="*/ 5740400 h 5740400"/>
              <a:gd name="connsiteX4" fmla="*/ 0 w 5175250"/>
              <a:gd name="connsiteY4" fmla="*/ 0 h 5740400"/>
              <a:gd name="connsiteX0" fmla="*/ 0 w 5822156"/>
              <a:gd name="connsiteY0" fmla="*/ 0 h 6457949"/>
              <a:gd name="connsiteX1" fmla="*/ 5175250 w 5822156"/>
              <a:gd name="connsiteY1" fmla="*/ 0 h 6457949"/>
              <a:gd name="connsiteX2" fmla="*/ 5175250 w 5822156"/>
              <a:gd name="connsiteY2" fmla="*/ 5740400 h 6457949"/>
              <a:gd name="connsiteX3" fmla="*/ 0 w 5822156"/>
              <a:gd name="connsiteY3" fmla="*/ 5740400 h 6457949"/>
              <a:gd name="connsiteX4" fmla="*/ 0 w 5822156"/>
              <a:gd name="connsiteY4" fmla="*/ 0 h 6457949"/>
              <a:gd name="connsiteX0" fmla="*/ 0 w 5480731"/>
              <a:gd name="connsiteY0" fmla="*/ 0 h 6075338"/>
              <a:gd name="connsiteX1" fmla="*/ 5175250 w 5480731"/>
              <a:gd name="connsiteY1" fmla="*/ 0 h 6075338"/>
              <a:gd name="connsiteX2" fmla="*/ 4025180 w 5480731"/>
              <a:gd name="connsiteY2" fmla="*/ 4439501 h 6075338"/>
              <a:gd name="connsiteX3" fmla="*/ 0 w 5480731"/>
              <a:gd name="connsiteY3" fmla="*/ 5740400 h 6075338"/>
              <a:gd name="connsiteX4" fmla="*/ 0 w 5480731"/>
              <a:gd name="connsiteY4" fmla="*/ 0 h 6075338"/>
              <a:gd name="connsiteX0" fmla="*/ 0 w 5175250"/>
              <a:gd name="connsiteY0" fmla="*/ 0 h 6075338"/>
              <a:gd name="connsiteX1" fmla="*/ 5175250 w 5175250"/>
              <a:gd name="connsiteY1" fmla="*/ 0 h 6075338"/>
              <a:gd name="connsiteX2" fmla="*/ 4025180 w 5175250"/>
              <a:gd name="connsiteY2" fmla="*/ 4439501 h 6075338"/>
              <a:gd name="connsiteX3" fmla="*/ 0 w 5175250"/>
              <a:gd name="connsiteY3" fmla="*/ 5740400 h 6075338"/>
              <a:gd name="connsiteX4" fmla="*/ 0 w 5175250"/>
              <a:gd name="connsiteY4" fmla="*/ 0 h 6075338"/>
              <a:gd name="connsiteX0" fmla="*/ 0 w 5175250"/>
              <a:gd name="connsiteY0" fmla="*/ 0 h 5740796"/>
              <a:gd name="connsiteX1" fmla="*/ 5175250 w 5175250"/>
              <a:gd name="connsiteY1" fmla="*/ 0 h 5740796"/>
              <a:gd name="connsiteX2" fmla="*/ 4025180 w 5175250"/>
              <a:gd name="connsiteY2" fmla="*/ 4439501 h 5740796"/>
              <a:gd name="connsiteX3" fmla="*/ 0 w 5175250"/>
              <a:gd name="connsiteY3" fmla="*/ 5740400 h 5740796"/>
              <a:gd name="connsiteX4" fmla="*/ 0 w 5175250"/>
              <a:gd name="connsiteY4" fmla="*/ 0 h 5740796"/>
              <a:gd name="connsiteX0" fmla="*/ 0 w 5175250"/>
              <a:gd name="connsiteY0" fmla="*/ 0 h 5746821"/>
              <a:gd name="connsiteX1" fmla="*/ 5175250 w 5175250"/>
              <a:gd name="connsiteY1" fmla="*/ 0 h 5746821"/>
              <a:gd name="connsiteX2" fmla="*/ 4025180 w 5175250"/>
              <a:gd name="connsiteY2" fmla="*/ 4439501 h 5746821"/>
              <a:gd name="connsiteX3" fmla="*/ 0 w 5175250"/>
              <a:gd name="connsiteY3" fmla="*/ 5740400 h 5746821"/>
              <a:gd name="connsiteX4" fmla="*/ 0 w 5175250"/>
              <a:gd name="connsiteY4" fmla="*/ 0 h 5746821"/>
              <a:gd name="connsiteX0" fmla="*/ 0 w 5200487"/>
              <a:gd name="connsiteY0" fmla="*/ 0 h 5741056"/>
              <a:gd name="connsiteX1" fmla="*/ 5175250 w 5200487"/>
              <a:gd name="connsiteY1" fmla="*/ 0 h 5741056"/>
              <a:gd name="connsiteX2" fmla="*/ 4025180 w 5200487"/>
              <a:gd name="connsiteY2" fmla="*/ 4439501 h 5741056"/>
              <a:gd name="connsiteX3" fmla="*/ 0 w 5200487"/>
              <a:gd name="connsiteY3" fmla="*/ 5740400 h 5741056"/>
              <a:gd name="connsiteX4" fmla="*/ 0 w 5200487"/>
              <a:gd name="connsiteY4" fmla="*/ 0 h 5741056"/>
              <a:gd name="connsiteX0" fmla="*/ 0 w 5188640"/>
              <a:gd name="connsiteY0" fmla="*/ 0 h 5782496"/>
              <a:gd name="connsiteX1" fmla="*/ 5175250 w 5188640"/>
              <a:gd name="connsiteY1" fmla="*/ 0 h 5782496"/>
              <a:gd name="connsiteX2" fmla="*/ 4025180 w 5188640"/>
              <a:gd name="connsiteY2" fmla="*/ 4439501 h 5782496"/>
              <a:gd name="connsiteX3" fmla="*/ 0 w 5188640"/>
              <a:gd name="connsiteY3" fmla="*/ 5740400 h 5782496"/>
              <a:gd name="connsiteX4" fmla="*/ 0 w 5188640"/>
              <a:gd name="connsiteY4" fmla="*/ 0 h 5782496"/>
              <a:gd name="connsiteX0" fmla="*/ 0 w 5188640"/>
              <a:gd name="connsiteY0" fmla="*/ 0 h 5761637"/>
              <a:gd name="connsiteX1" fmla="*/ 5175250 w 5188640"/>
              <a:gd name="connsiteY1" fmla="*/ 0 h 5761637"/>
              <a:gd name="connsiteX2" fmla="*/ 4025180 w 5188640"/>
              <a:gd name="connsiteY2" fmla="*/ 4439501 h 5761637"/>
              <a:gd name="connsiteX3" fmla="*/ 0 w 5188640"/>
              <a:gd name="connsiteY3" fmla="*/ 5740400 h 5761637"/>
              <a:gd name="connsiteX4" fmla="*/ 0 w 5188640"/>
              <a:gd name="connsiteY4" fmla="*/ 0 h 5761637"/>
              <a:gd name="connsiteX0" fmla="*/ 0 w 5188640"/>
              <a:gd name="connsiteY0" fmla="*/ 0 h 5782496"/>
              <a:gd name="connsiteX1" fmla="*/ 5175250 w 5188640"/>
              <a:gd name="connsiteY1" fmla="*/ 0 h 5782496"/>
              <a:gd name="connsiteX2" fmla="*/ 4025180 w 5188640"/>
              <a:gd name="connsiteY2" fmla="*/ 4439501 h 5782496"/>
              <a:gd name="connsiteX3" fmla="*/ 0 w 5188640"/>
              <a:gd name="connsiteY3" fmla="*/ 5740400 h 5782496"/>
              <a:gd name="connsiteX4" fmla="*/ 0 w 5188640"/>
              <a:gd name="connsiteY4" fmla="*/ 0 h 5782496"/>
              <a:gd name="connsiteX0" fmla="*/ 0 w 5175250"/>
              <a:gd name="connsiteY0" fmla="*/ 0 h 5740796"/>
              <a:gd name="connsiteX1" fmla="*/ 5175250 w 5175250"/>
              <a:gd name="connsiteY1" fmla="*/ 0 h 5740796"/>
              <a:gd name="connsiteX2" fmla="*/ 4025180 w 5175250"/>
              <a:gd name="connsiteY2" fmla="*/ 4439501 h 5740796"/>
              <a:gd name="connsiteX3" fmla="*/ 0 w 5175250"/>
              <a:gd name="connsiteY3" fmla="*/ 5740400 h 5740796"/>
              <a:gd name="connsiteX4" fmla="*/ 0 w 5175250"/>
              <a:gd name="connsiteY4" fmla="*/ 0 h 5740796"/>
              <a:gd name="connsiteX0" fmla="*/ 0 w 5175250"/>
              <a:gd name="connsiteY0" fmla="*/ 0 h 5740445"/>
              <a:gd name="connsiteX1" fmla="*/ 5175250 w 5175250"/>
              <a:gd name="connsiteY1" fmla="*/ 0 h 5740445"/>
              <a:gd name="connsiteX2" fmla="*/ 4025180 w 5175250"/>
              <a:gd name="connsiteY2" fmla="*/ 4439501 h 5740445"/>
              <a:gd name="connsiteX3" fmla="*/ 0 w 5175250"/>
              <a:gd name="connsiteY3" fmla="*/ 5740400 h 5740445"/>
              <a:gd name="connsiteX4" fmla="*/ 0 w 5175250"/>
              <a:gd name="connsiteY4" fmla="*/ 0 h 5740445"/>
              <a:gd name="connsiteX0" fmla="*/ 0 w 5175250"/>
              <a:gd name="connsiteY0" fmla="*/ 0 h 5755897"/>
              <a:gd name="connsiteX1" fmla="*/ 5175250 w 5175250"/>
              <a:gd name="connsiteY1" fmla="*/ 0 h 5755897"/>
              <a:gd name="connsiteX2" fmla="*/ 4025180 w 5175250"/>
              <a:gd name="connsiteY2" fmla="*/ 4439501 h 5755897"/>
              <a:gd name="connsiteX3" fmla="*/ 0 w 5175250"/>
              <a:gd name="connsiteY3" fmla="*/ 5740400 h 5755897"/>
              <a:gd name="connsiteX4" fmla="*/ 0 w 5175250"/>
              <a:gd name="connsiteY4" fmla="*/ 0 h 5755897"/>
              <a:gd name="connsiteX0" fmla="*/ 0 w 5191207"/>
              <a:gd name="connsiteY0" fmla="*/ 0 h 5743903"/>
              <a:gd name="connsiteX1" fmla="*/ 5175250 w 5191207"/>
              <a:gd name="connsiteY1" fmla="*/ 0 h 5743903"/>
              <a:gd name="connsiteX2" fmla="*/ 4025180 w 5191207"/>
              <a:gd name="connsiteY2" fmla="*/ 4439501 h 5743903"/>
              <a:gd name="connsiteX3" fmla="*/ 0 w 5191207"/>
              <a:gd name="connsiteY3" fmla="*/ 5740400 h 5743903"/>
              <a:gd name="connsiteX4" fmla="*/ 0 w 5191207"/>
              <a:gd name="connsiteY4" fmla="*/ 0 h 5743903"/>
              <a:gd name="connsiteX0" fmla="*/ 0 w 5178845"/>
              <a:gd name="connsiteY0" fmla="*/ 0 h 5749698"/>
              <a:gd name="connsiteX1" fmla="*/ 5175250 w 5178845"/>
              <a:gd name="connsiteY1" fmla="*/ 0 h 5749698"/>
              <a:gd name="connsiteX2" fmla="*/ 4025180 w 5178845"/>
              <a:gd name="connsiteY2" fmla="*/ 4439501 h 5749698"/>
              <a:gd name="connsiteX3" fmla="*/ 0 w 5178845"/>
              <a:gd name="connsiteY3" fmla="*/ 5740400 h 5749698"/>
              <a:gd name="connsiteX4" fmla="*/ 0 w 5178845"/>
              <a:gd name="connsiteY4" fmla="*/ 0 h 5749698"/>
              <a:gd name="connsiteX0" fmla="*/ 0 w 5210288"/>
              <a:gd name="connsiteY0" fmla="*/ 0 h 5748226"/>
              <a:gd name="connsiteX1" fmla="*/ 5175250 w 5210288"/>
              <a:gd name="connsiteY1" fmla="*/ 0 h 5748226"/>
              <a:gd name="connsiteX2" fmla="*/ 4025180 w 5210288"/>
              <a:gd name="connsiteY2" fmla="*/ 4439501 h 5748226"/>
              <a:gd name="connsiteX3" fmla="*/ 0 w 5210288"/>
              <a:gd name="connsiteY3" fmla="*/ 5740400 h 5748226"/>
              <a:gd name="connsiteX4" fmla="*/ 0 w 5210288"/>
              <a:gd name="connsiteY4" fmla="*/ 0 h 5748226"/>
              <a:gd name="connsiteX0" fmla="*/ 0 w 5189793"/>
              <a:gd name="connsiteY0" fmla="*/ 0 h 5751084"/>
              <a:gd name="connsiteX1" fmla="*/ 5175250 w 5189793"/>
              <a:gd name="connsiteY1" fmla="*/ 0 h 5751084"/>
              <a:gd name="connsiteX2" fmla="*/ 4025180 w 5189793"/>
              <a:gd name="connsiteY2" fmla="*/ 4439501 h 5751084"/>
              <a:gd name="connsiteX3" fmla="*/ 0 w 5189793"/>
              <a:gd name="connsiteY3" fmla="*/ 5740400 h 5751084"/>
              <a:gd name="connsiteX4" fmla="*/ 0 w 5189793"/>
              <a:gd name="connsiteY4" fmla="*/ 0 h 5751084"/>
              <a:gd name="connsiteX0" fmla="*/ 0 w 5200901"/>
              <a:gd name="connsiteY0" fmla="*/ 0 h 5749064"/>
              <a:gd name="connsiteX1" fmla="*/ 5175250 w 5200901"/>
              <a:gd name="connsiteY1" fmla="*/ 0 h 5749064"/>
              <a:gd name="connsiteX2" fmla="*/ 4025180 w 5200901"/>
              <a:gd name="connsiteY2" fmla="*/ 4439501 h 5749064"/>
              <a:gd name="connsiteX3" fmla="*/ 0 w 5200901"/>
              <a:gd name="connsiteY3" fmla="*/ 5740400 h 5749064"/>
              <a:gd name="connsiteX4" fmla="*/ 0 w 5200901"/>
              <a:gd name="connsiteY4" fmla="*/ 0 h 5749064"/>
              <a:gd name="connsiteX0" fmla="*/ 0 w 5197471"/>
              <a:gd name="connsiteY0" fmla="*/ 0 h 5750064"/>
              <a:gd name="connsiteX1" fmla="*/ 5175250 w 5197471"/>
              <a:gd name="connsiteY1" fmla="*/ 0 h 5750064"/>
              <a:gd name="connsiteX2" fmla="*/ 4025180 w 5197471"/>
              <a:gd name="connsiteY2" fmla="*/ 4439501 h 5750064"/>
              <a:gd name="connsiteX3" fmla="*/ 0 w 5197471"/>
              <a:gd name="connsiteY3" fmla="*/ 5740400 h 5750064"/>
              <a:gd name="connsiteX4" fmla="*/ 0 w 5197471"/>
              <a:gd name="connsiteY4" fmla="*/ 0 h 5750064"/>
              <a:gd name="connsiteX0" fmla="*/ 0 w 5195830"/>
              <a:gd name="connsiteY0" fmla="*/ 0 h 5749505"/>
              <a:gd name="connsiteX1" fmla="*/ 5175250 w 5195830"/>
              <a:gd name="connsiteY1" fmla="*/ 0 h 5749505"/>
              <a:gd name="connsiteX2" fmla="*/ 4025180 w 5195830"/>
              <a:gd name="connsiteY2" fmla="*/ 4439501 h 5749505"/>
              <a:gd name="connsiteX3" fmla="*/ 0 w 5195830"/>
              <a:gd name="connsiteY3" fmla="*/ 5740400 h 5749505"/>
              <a:gd name="connsiteX4" fmla="*/ 0 w 5195830"/>
              <a:gd name="connsiteY4" fmla="*/ 0 h 5749505"/>
              <a:gd name="connsiteX0" fmla="*/ 0 w 5191221"/>
              <a:gd name="connsiteY0" fmla="*/ 0 h 5749427"/>
              <a:gd name="connsiteX1" fmla="*/ 5175250 w 5191221"/>
              <a:gd name="connsiteY1" fmla="*/ 0 h 5749427"/>
              <a:gd name="connsiteX2" fmla="*/ 4025180 w 5191221"/>
              <a:gd name="connsiteY2" fmla="*/ 4439501 h 5749427"/>
              <a:gd name="connsiteX3" fmla="*/ 0 w 5191221"/>
              <a:gd name="connsiteY3" fmla="*/ 5740400 h 5749427"/>
              <a:gd name="connsiteX4" fmla="*/ 0 w 5191221"/>
              <a:gd name="connsiteY4" fmla="*/ 0 h 57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221" h="5749427">
                <a:moveTo>
                  <a:pt x="0" y="0"/>
                </a:moveTo>
                <a:lnTo>
                  <a:pt x="5175250" y="0"/>
                </a:lnTo>
                <a:cubicBezTo>
                  <a:pt x="5170526" y="447686"/>
                  <a:pt x="5429710" y="3103570"/>
                  <a:pt x="4025180" y="4439501"/>
                </a:cubicBezTo>
                <a:cubicBezTo>
                  <a:pt x="2464125" y="5924312"/>
                  <a:pt x="711714" y="5745025"/>
                  <a:pt x="0" y="5740400"/>
                </a:cubicBezTo>
                <a:lnTo>
                  <a:pt x="0" y="0"/>
                </a:lnTo>
                <a:close/>
              </a:path>
            </a:pathLst>
          </a:custGeom>
          <a:solidFill>
            <a:srgbClr val="A4BAE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7755C5F4-EC32-49DE-9872-02D641D29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9822" y="513639"/>
            <a:ext cx="2160000" cy="966765"/>
          </a:xfrm>
          <a:prstGeom prst="rect">
            <a:avLst/>
          </a:prstGeom>
        </p:spPr>
      </p:pic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56E5178D-7E77-405E-8850-648C30FB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6830" y="2383745"/>
            <a:ext cx="27432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8918118B-6133-405D-80F6-E5B3A7BB91F0}" type="datetimeFigureOut">
              <a:rPr lang="sv-SE" smtClean="0"/>
              <a:pPr/>
              <a:t>2024-04-09</a:t>
            </a:fld>
            <a:endParaRPr lang="sv-SE"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C2A2FDFA-E7C4-40B3-8930-314113D956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164" y="3173906"/>
            <a:ext cx="6109701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700"/>
            </a:lvl1pPr>
          </a:lstStyle>
          <a:p>
            <a:r>
              <a:rPr lang="sv-SE" dirty="0"/>
              <a:t>Rubrik på två rader</a:t>
            </a:r>
          </a:p>
        </p:txBody>
      </p:sp>
    </p:spTree>
    <p:extLst>
      <p:ext uri="{BB962C8B-B14F-4D97-AF65-F5344CB8AC3E}">
        <p14:creationId xmlns:p14="http://schemas.microsoft.com/office/powerpoint/2010/main" val="15280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lj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02F74A-7B77-4A98-B7A1-AA91E1E1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52E7E"/>
                </a:solidFill>
              </a:defRPr>
            </a:lvl1pPr>
          </a:lstStyle>
          <a:p>
            <a:fld id="{842BEFA3-FB55-439A-A790-3CADEDD6BB5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EABE978-A81C-4C3B-9101-064A5BC63A72}"/>
              </a:ext>
            </a:extLst>
          </p:cNvPr>
          <p:cNvSpPr/>
          <p:nvPr userDrawn="1"/>
        </p:nvSpPr>
        <p:spPr>
          <a:xfrm>
            <a:off x="8999349" y="0"/>
            <a:ext cx="3192651" cy="3429000"/>
          </a:xfrm>
          <a:prstGeom prst="rect">
            <a:avLst/>
          </a:prstGeom>
          <a:solidFill>
            <a:srgbClr val="F0F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83AF43D-BD07-4685-8D04-5681862ED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03" y="891152"/>
            <a:ext cx="4410782" cy="5075696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F15C3E76-BA44-4A97-9632-219966BFC0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904" y="3023076"/>
            <a:ext cx="6109701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700"/>
            </a:lvl1pPr>
          </a:lstStyle>
          <a:p>
            <a:r>
              <a:rPr lang="sv-SE" dirty="0"/>
              <a:t>Rubrik på två rader</a:t>
            </a:r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2A55282F-FED7-43F1-842E-27FC85A3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942" y="2308332"/>
            <a:ext cx="2743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8918118B-6133-405D-80F6-E5B3A7BB91F0}" type="datetimeFigureOut">
              <a:rPr lang="sv-SE" smtClean="0"/>
              <a:pPr/>
              <a:t>2024-04-09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A4B9000A-7141-4EB2-BF1B-0D78B37AF7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64" y="447652"/>
            <a:ext cx="2160000" cy="9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ljus_bild under mä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7F319D-E4DF-4389-8335-70C10419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717CAC-E3EF-4883-8968-F09B9379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9F34839A-7D4A-4B32-A10F-20A1365586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4658" y="3616965"/>
            <a:ext cx="6109701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700"/>
            </a:lvl1pPr>
          </a:lstStyle>
          <a:p>
            <a:r>
              <a:rPr lang="sv-SE" dirty="0"/>
              <a:t>Rubrik på två rader</a:t>
            </a:r>
          </a:p>
        </p:txBody>
      </p:sp>
      <p:sp>
        <p:nvSpPr>
          <p:cNvPr id="16" name="Platshållare för datum 3">
            <a:extLst>
              <a:ext uri="{FF2B5EF4-FFF2-40B4-BE49-F238E27FC236}">
                <a16:creationId xmlns:a16="http://schemas.microsoft.com/office/drawing/2014/main" id="{886F6AC5-489D-4766-92B3-3D7B0C1A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0269" y="3237010"/>
            <a:ext cx="2743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8918118B-6133-405D-80F6-E5B3A7BB91F0}" type="datetimeFigureOut">
              <a:rPr lang="sv-SE" smtClean="0"/>
              <a:pPr/>
              <a:t>2024-04-09</a:t>
            </a:fld>
            <a:endParaRPr lang="sv-SE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E2BB85B-2088-41C2-8B9A-E45765811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9822" y="513640"/>
            <a:ext cx="2160000" cy="966765"/>
          </a:xfrm>
          <a:prstGeom prst="rect">
            <a:avLst/>
          </a:prstGeom>
        </p:spPr>
      </p:pic>
      <p:sp>
        <p:nvSpPr>
          <p:cNvPr id="20" name="Platshållare för bild 19">
            <a:extLst>
              <a:ext uri="{FF2B5EF4-FFF2-40B4-BE49-F238E27FC236}">
                <a16:creationId xmlns:a16="http://schemas.microsoft.com/office/drawing/2014/main" id="{F72E71F0-2904-4366-A3B8-4DC806C6C2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187776"/>
            <a:ext cx="5165889" cy="567022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3" name="Platshållare för bild 21">
            <a:extLst>
              <a:ext uri="{FF2B5EF4-FFF2-40B4-BE49-F238E27FC236}">
                <a16:creationId xmlns:a16="http://schemas.microsoft.com/office/drawing/2014/main" id="{A069C29A-F794-40F7-B50B-E7516B4F23E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39133" y="0"/>
            <a:ext cx="5113342" cy="279779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7074" b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76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med va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A31D817-FF3A-489C-9D0B-F1739D3D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448" y="6356350"/>
            <a:ext cx="2743200" cy="365125"/>
          </a:xfrm>
        </p:spPr>
        <p:txBody>
          <a:bodyPr/>
          <a:lstStyle>
            <a:lvl1pPr>
              <a:defRPr>
                <a:solidFill>
                  <a:srgbClr val="DBDEF4"/>
                </a:solidFill>
              </a:defRPr>
            </a:lvl1pPr>
          </a:lstStyle>
          <a:p>
            <a:fld id="{8918118B-6133-405D-80F6-E5B3A7BB91F0}" type="datetimeFigureOut">
              <a:rPr lang="sv-SE" smtClean="0"/>
              <a:pPr/>
              <a:t>2024-04-09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7F319D-E4DF-4389-8335-70C10419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9434" y="1049059"/>
            <a:ext cx="4114800" cy="365125"/>
          </a:xfrm>
        </p:spPr>
        <p:txBody>
          <a:bodyPr/>
          <a:lstStyle>
            <a:lvl1pPr algn="l">
              <a:defRPr sz="1600">
                <a:solidFill>
                  <a:srgbClr val="DBDEF4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717CAC-E3EF-4883-8968-F09B9379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DEF4"/>
                </a:solidFill>
              </a:defRPr>
            </a:lvl1pPr>
          </a:lstStyle>
          <a:p>
            <a:fld id="{842BEFA3-FB55-439A-A790-3CADEDD6BB5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4FE3F13-CA2D-4FF5-B568-EE7CF8E3E6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4441" y="3343588"/>
            <a:ext cx="6109701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sv-SE" dirty="0"/>
              <a:t>Underrubrik 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DBF9BD8-D183-42F5-B3AB-0C57809E0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28" y="895546"/>
            <a:ext cx="4422644" cy="508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mörk_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48025D8E-B0DE-4503-82E5-4A7546E2B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64" y="447652"/>
            <a:ext cx="2160000" cy="966765"/>
          </a:xfrm>
          <a:prstGeom prst="rect">
            <a:avLst/>
          </a:prstGeom>
        </p:spPr>
      </p:pic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A1ADC034-2549-4329-9395-711D7FCF97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5787" y="-28278"/>
            <a:ext cx="5289589" cy="5800182"/>
          </a:xfrm>
          <a:custGeom>
            <a:avLst/>
            <a:gdLst>
              <a:gd name="connsiteX0" fmla="*/ 0 w 7720012"/>
              <a:gd name="connsiteY0" fmla="*/ 953577 h 5721350"/>
              <a:gd name="connsiteX1" fmla="*/ 953577 w 7720012"/>
              <a:gd name="connsiteY1" fmla="*/ 0 h 5721350"/>
              <a:gd name="connsiteX2" fmla="*/ 6766435 w 7720012"/>
              <a:gd name="connsiteY2" fmla="*/ 0 h 5721350"/>
              <a:gd name="connsiteX3" fmla="*/ 7720012 w 7720012"/>
              <a:gd name="connsiteY3" fmla="*/ 953577 h 5721350"/>
              <a:gd name="connsiteX4" fmla="*/ 7720012 w 7720012"/>
              <a:gd name="connsiteY4" fmla="*/ 4767773 h 5721350"/>
              <a:gd name="connsiteX5" fmla="*/ 6766435 w 7720012"/>
              <a:gd name="connsiteY5" fmla="*/ 5721350 h 5721350"/>
              <a:gd name="connsiteX6" fmla="*/ 953577 w 7720012"/>
              <a:gd name="connsiteY6" fmla="*/ 5721350 h 5721350"/>
              <a:gd name="connsiteX7" fmla="*/ 0 w 7720012"/>
              <a:gd name="connsiteY7" fmla="*/ 4767773 h 5721350"/>
              <a:gd name="connsiteX8" fmla="*/ 0 w 7720012"/>
              <a:gd name="connsiteY8" fmla="*/ 953577 h 5721350"/>
              <a:gd name="connsiteX0" fmla="*/ 0 w 7720012"/>
              <a:gd name="connsiteY0" fmla="*/ 4767773 h 5721350"/>
              <a:gd name="connsiteX1" fmla="*/ 953577 w 7720012"/>
              <a:gd name="connsiteY1" fmla="*/ 0 h 5721350"/>
              <a:gd name="connsiteX2" fmla="*/ 6766435 w 7720012"/>
              <a:gd name="connsiteY2" fmla="*/ 0 h 5721350"/>
              <a:gd name="connsiteX3" fmla="*/ 7720012 w 7720012"/>
              <a:gd name="connsiteY3" fmla="*/ 953577 h 5721350"/>
              <a:gd name="connsiteX4" fmla="*/ 7720012 w 7720012"/>
              <a:gd name="connsiteY4" fmla="*/ 4767773 h 5721350"/>
              <a:gd name="connsiteX5" fmla="*/ 6766435 w 7720012"/>
              <a:gd name="connsiteY5" fmla="*/ 5721350 h 5721350"/>
              <a:gd name="connsiteX6" fmla="*/ 953577 w 7720012"/>
              <a:gd name="connsiteY6" fmla="*/ 5721350 h 5721350"/>
              <a:gd name="connsiteX7" fmla="*/ 0 w 7720012"/>
              <a:gd name="connsiteY7" fmla="*/ 4767773 h 5721350"/>
              <a:gd name="connsiteX0" fmla="*/ 0 w 7720012"/>
              <a:gd name="connsiteY0" fmla="*/ 4805480 h 5759057"/>
              <a:gd name="connsiteX1" fmla="*/ 10897 w 7720012"/>
              <a:gd name="connsiteY1" fmla="*/ 0 h 5759057"/>
              <a:gd name="connsiteX2" fmla="*/ 6766435 w 7720012"/>
              <a:gd name="connsiteY2" fmla="*/ 37707 h 5759057"/>
              <a:gd name="connsiteX3" fmla="*/ 7720012 w 7720012"/>
              <a:gd name="connsiteY3" fmla="*/ 991284 h 5759057"/>
              <a:gd name="connsiteX4" fmla="*/ 7720012 w 7720012"/>
              <a:gd name="connsiteY4" fmla="*/ 4805480 h 5759057"/>
              <a:gd name="connsiteX5" fmla="*/ 6766435 w 7720012"/>
              <a:gd name="connsiteY5" fmla="*/ 5759057 h 5759057"/>
              <a:gd name="connsiteX6" fmla="*/ 953577 w 7720012"/>
              <a:gd name="connsiteY6" fmla="*/ 5759057 h 5759057"/>
              <a:gd name="connsiteX7" fmla="*/ 0 w 7720012"/>
              <a:gd name="connsiteY7" fmla="*/ 4805480 h 5759057"/>
              <a:gd name="connsiteX0" fmla="*/ 0 w 7758357"/>
              <a:gd name="connsiteY0" fmla="*/ 4805480 h 5759057"/>
              <a:gd name="connsiteX1" fmla="*/ 10897 w 7758357"/>
              <a:gd name="connsiteY1" fmla="*/ 0 h 5759057"/>
              <a:gd name="connsiteX2" fmla="*/ 6766435 w 7758357"/>
              <a:gd name="connsiteY2" fmla="*/ 37707 h 5759057"/>
              <a:gd name="connsiteX3" fmla="*/ 7720012 w 7758357"/>
              <a:gd name="connsiteY3" fmla="*/ 4805480 h 5759057"/>
              <a:gd name="connsiteX4" fmla="*/ 6766435 w 7758357"/>
              <a:gd name="connsiteY4" fmla="*/ 5759057 h 5759057"/>
              <a:gd name="connsiteX5" fmla="*/ 953577 w 7758357"/>
              <a:gd name="connsiteY5" fmla="*/ 5759057 h 5759057"/>
              <a:gd name="connsiteX6" fmla="*/ 0 w 7758357"/>
              <a:gd name="connsiteY6" fmla="*/ 4805480 h 5759057"/>
              <a:gd name="connsiteX0" fmla="*/ 0 w 7553061"/>
              <a:gd name="connsiteY0" fmla="*/ 4805480 h 5759057"/>
              <a:gd name="connsiteX1" fmla="*/ 10897 w 7553061"/>
              <a:gd name="connsiteY1" fmla="*/ 0 h 5759057"/>
              <a:gd name="connsiteX2" fmla="*/ 6766435 w 7553061"/>
              <a:gd name="connsiteY2" fmla="*/ 37707 h 5759057"/>
              <a:gd name="connsiteX3" fmla="*/ 6766435 w 7553061"/>
              <a:gd name="connsiteY3" fmla="*/ 5759057 h 5759057"/>
              <a:gd name="connsiteX4" fmla="*/ 953577 w 7553061"/>
              <a:gd name="connsiteY4" fmla="*/ 5759057 h 5759057"/>
              <a:gd name="connsiteX5" fmla="*/ 0 w 7553061"/>
              <a:gd name="connsiteY5" fmla="*/ 4805480 h 5759057"/>
              <a:gd name="connsiteX0" fmla="*/ 0 w 7553061"/>
              <a:gd name="connsiteY0" fmla="*/ 4805480 h 5759057"/>
              <a:gd name="connsiteX1" fmla="*/ 10897 w 7553061"/>
              <a:gd name="connsiteY1" fmla="*/ 0 h 5759057"/>
              <a:gd name="connsiteX2" fmla="*/ 6766435 w 7553061"/>
              <a:gd name="connsiteY2" fmla="*/ 37707 h 5759057"/>
              <a:gd name="connsiteX3" fmla="*/ 6766435 w 7553061"/>
              <a:gd name="connsiteY3" fmla="*/ 5759057 h 5759057"/>
              <a:gd name="connsiteX4" fmla="*/ 0 w 7553061"/>
              <a:gd name="connsiteY4" fmla="*/ 4805480 h 5759057"/>
              <a:gd name="connsiteX0" fmla="*/ 1346570 w 7542172"/>
              <a:gd name="connsiteY0" fmla="*/ 4767773 h 5759057"/>
              <a:gd name="connsiteX1" fmla="*/ 8 w 7542172"/>
              <a:gd name="connsiteY1" fmla="*/ 0 h 5759057"/>
              <a:gd name="connsiteX2" fmla="*/ 6755546 w 7542172"/>
              <a:gd name="connsiteY2" fmla="*/ 37707 h 5759057"/>
              <a:gd name="connsiteX3" fmla="*/ 6755546 w 7542172"/>
              <a:gd name="connsiteY3" fmla="*/ 5759057 h 5759057"/>
              <a:gd name="connsiteX4" fmla="*/ 1346570 w 7542172"/>
              <a:gd name="connsiteY4" fmla="*/ 4767773 h 5759057"/>
              <a:gd name="connsiteX0" fmla="*/ 1346570 w 7542172"/>
              <a:gd name="connsiteY0" fmla="*/ 4767773 h 5759057"/>
              <a:gd name="connsiteX1" fmla="*/ 8 w 7542172"/>
              <a:gd name="connsiteY1" fmla="*/ 0 h 5759057"/>
              <a:gd name="connsiteX2" fmla="*/ 6755546 w 7542172"/>
              <a:gd name="connsiteY2" fmla="*/ 37707 h 5759057"/>
              <a:gd name="connsiteX3" fmla="*/ 6755546 w 7542172"/>
              <a:gd name="connsiteY3" fmla="*/ 5759057 h 5759057"/>
              <a:gd name="connsiteX4" fmla="*/ 1346570 w 7542172"/>
              <a:gd name="connsiteY4" fmla="*/ 4767773 h 5759057"/>
              <a:gd name="connsiteX0" fmla="*/ 1346613 w 7542215"/>
              <a:gd name="connsiteY0" fmla="*/ 4767773 h 5759057"/>
              <a:gd name="connsiteX1" fmla="*/ 51 w 7542215"/>
              <a:gd name="connsiteY1" fmla="*/ 0 h 5759057"/>
              <a:gd name="connsiteX2" fmla="*/ 6755589 w 7542215"/>
              <a:gd name="connsiteY2" fmla="*/ 37707 h 5759057"/>
              <a:gd name="connsiteX3" fmla="*/ 6755589 w 7542215"/>
              <a:gd name="connsiteY3" fmla="*/ 5759057 h 5759057"/>
              <a:gd name="connsiteX4" fmla="*/ 1346613 w 7542215"/>
              <a:gd name="connsiteY4" fmla="*/ 4767773 h 5759057"/>
              <a:gd name="connsiteX0" fmla="*/ 1346584 w 7141726"/>
              <a:gd name="connsiteY0" fmla="*/ 4767773 h 5740203"/>
              <a:gd name="connsiteX1" fmla="*/ 22 w 7141726"/>
              <a:gd name="connsiteY1" fmla="*/ 0 h 5740203"/>
              <a:gd name="connsiteX2" fmla="*/ 6755560 w 7141726"/>
              <a:gd name="connsiteY2" fmla="*/ 37707 h 5740203"/>
              <a:gd name="connsiteX3" fmla="*/ 5313259 w 7141726"/>
              <a:gd name="connsiteY3" fmla="*/ 5740203 h 5740203"/>
              <a:gd name="connsiteX4" fmla="*/ 1346584 w 7141726"/>
              <a:gd name="connsiteY4" fmla="*/ 4767773 h 5740203"/>
              <a:gd name="connsiteX0" fmla="*/ 1346584 w 6070589"/>
              <a:gd name="connsiteY0" fmla="*/ 4767773 h 5740203"/>
              <a:gd name="connsiteX1" fmla="*/ 22 w 6070589"/>
              <a:gd name="connsiteY1" fmla="*/ 0 h 5740203"/>
              <a:gd name="connsiteX2" fmla="*/ 5256698 w 6070589"/>
              <a:gd name="connsiteY2" fmla="*/ 0 h 5740203"/>
              <a:gd name="connsiteX3" fmla="*/ 5313259 w 6070589"/>
              <a:gd name="connsiteY3" fmla="*/ 5740203 h 5740203"/>
              <a:gd name="connsiteX4" fmla="*/ 1346584 w 6070589"/>
              <a:gd name="connsiteY4" fmla="*/ 4767773 h 5740203"/>
              <a:gd name="connsiteX0" fmla="*/ 1346584 w 5732509"/>
              <a:gd name="connsiteY0" fmla="*/ 4767773 h 5740203"/>
              <a:gd name="connsiteX1" fmla="*/ 22 w 5732509"/>
              <a:gd name="connsiteY1" fmla="*/ 0 h 5740203"/>
              <a:gd name="connsiteX2" fmla="*/ 5256698 w 5732509"/>
              <a:gd name="connsiteY2" fmla="*/ 0 h 5740203"/>
              <a:gd name="connsiteX3" fmla="*/ 5313259 w 5732509"/>
              <a:gd name="connsiteY3" fmla="*/ 5740203 h 5740203"/>
              <a:gd name="connsiteX4" fmla="*/ 1346584 w 5732509"/>
              <a:gd name="connsiteY4" fmla="*/ 4767773 h 5740203"/>
              <a:gd name="connsiteX0" fmla="*/ 1346584 w 5313259"/>
              <a:gd name="connsiteY0" fmla="*/ 4767773 h 5740203"/>
              <a:gd name="connsiteX1" fmla="*/ 22 w 5313259"/>
              <a:gd name="connsiteY1" fmla="*/ 0 h 5740203"/>
              <a:gd name="connsiteX2" fmla="*/ 5256698 w 5313259"/>
              <a:gd name="connsiteY2" fmla="*/ 0 h 5740203"/>
              <a:gd name="connsiteX3" fmla="*/ 5313259 w 5313259"/>
              <a:gd name="connsiteY3" fmla="*/ 5740203 h 5740203"/>
              <a:gd name="connsiteX4" fmla="*/ 1346584 w 5313259"/>
              <a:gd name="connsiteY4" fmla="*/ 4767773 h 5740203"/>
              <a:gd name="connsiteX0" fmla="*/ 1346584 w 5313259"/>
              <a:gd name="connsiteY0" fmla="*/ 4767773 h 5740203"/>
              <a:gd name="connsiteX1" fmla="*/ 22 w 5313259"/>
              <a:gd name="connsiteY1" fmla="*/ 0 h 5740203"/>
              <a:gd name="connsiteX2" fmla="*/ 5256698 w 5313259"/>
              <a:gd name="connsiteY2" fmla="*/ 0 h 5740203"/>
              <a:gd name="connsiteX3" fmla="*/ 5313259 w 5313259"/>
              <a:gd name="connsiteY3" fmla="*/ 5740203 h 5740203"/>
              <a:gd name="connsiteX4" fmla="*/ 1346584 w 5313259"/>
              <a:gd name="connsiteY4" fmla="*/ 4767773 h 5740203"/>
              <a:gd name="connsiteX0" fmla="*/ 1346584 w 5313259"/>
              <a:gd name="connsiteY0" fmla="*/ 4767773 h 5743271"/>
              <a:gd name="connsiteX1" fmla="*/ 22 w 5313259"/>
              <a:gd name="connsiteY1" fmla="*/ 0 h 5743271"/>
              <a:gd name="connsiteX2" fmla="*/ 5256698 w 5313259"/>
              <a:gd name="connsiteY2" fmla="*/ 0 h 5743271"/>
              <a:gd name="connsiteX3" fmla="*/ 5313259 w 5313259"/>
              <a:gd name="connsiteY3" fmla="*/ 5740203 h 5743271"/>
              <a:gd name="connsiteX4" fmla="*/ 1346584 w 5313259"/>
              <a:gd name="connsiteY4" fmla="*/ 4767773 h 5743271"/>
              <a:gd name="connsiteX0" fmla="*/ 875723 w 5313738"/>
              <a:gd name="connsiteY0" fmla="*/ 4155031 h 5740584"/>
              <a:gd name="connsiteX1" fmla="*/ 501 w 5313738"/>
              <a:gd name="connsiteY1" fmla="*/ 0 h 5740584"/>
              <a:gd name="connsiteX2" fmla="*/ 5257177 w 5313738"/>
              <a:gd name="connsiteY2" fmla="*/ 0 h 5740584"/>
              <a:gd name="connsiteX3" fmla="*/ 5313738 w 5313738"/>
              <a:gd name="connsiteY3" fmla="*/ 5740203 h 5740584"/>
              <a:gd name="connsiteX4" fmla="*/ 875723 w 5313738"/>
              <a:gd name="connsiteY4" fmla="*/ 4155031 h 5740584"/>
              <a:gd name="connsiteX0" fmla="*/ 875487 w 5313502"/>
              <a:gd name="connsiteY0" fmla="*/ 4155031 h 5740653"/>
              <a:gd name="connsiteX1" fmla="*/ 265 w 5313502"/>
              <a:gd name="connsiteY1" fmla="*/ 0 h 5740653"/>
              <a:gd name="connsiteX2" fmla="*/ 5256941 w 5313502"/>
              <a:gd name="connsiteY2" fmla="*/ 0 h 5740653"/>
              <a:gd name="connsiteX3" fmla="*/ 5313502 w 5313502"/>
              <a:gd name="connsiteY3" fmla="*/ 5740203 h 5740653"/>
              <a:gd name="connsiteX4" fmla="*/ 875487 w 5313502"/>
              <a:gd name="connsiteY4" fmla="*/ 4155031 h 5740653"/>
              <a:gd name="connsiteX0" fmla="*/ 1214615 w 5313265"/>
              <a:gd name="connsiteY0" fmla="*/ 4569811 h 5741770"/>
              <a:gd name="connsiteX1" fmla="*/ 28 w 5313265"/>
              <a:gd name="connsiteY1" fmla="*/ 0 h 5741770"/>
              <a:gd name="connsiteX2" fmla="*/ 5256704 w 5313265"/>
              <a:gd name="connsiteY2" fmla="*/ 0 h 5741770"/>
              <a:gd name="connsiteX3" fmla="*/ 5313265 w 5313265"/>
              <a:gd name="connsiteY3" fmla="*/ 5740203 h 5741770"/>
              <a:gd name="connsiteX4" fmla="*/ 1214615 w 5313265"/>
              <a:gd name="connsiteY4" fmla="*/ 4569811 h 5741770"/>
              <a:gd name="connsiteX0" fmla="*/ 1007260 w 5313299"/>
              <a:gd name="connsiteY0" fmla="*/ 4296433 h 5740802"/>
              <a:gd name="connsiteX1" fmla="*/ 62 w 5313299"/>
              <a:gd name="connsiteY1" fmla="*/ 0 h 5740802"/>
              <a:gd name="connsiteX2" fmla="*/ 5256738 w 5313299"/>
              <a:gd name="connsiteY2" fmla="*/ 0 h 5740802"/>
              <a:gd name="connsiteX3" fmla="*/ 5313299 w 5313299"/>
              <a:gd name="connsiteY3" fmla="*/ 5740203 h 5740802"/>
              <a:gd name="connsiteX4" fmla="*/ 1007260 w 5313299"/>
              <a:gd name="connsiteY4" fmla="*/ 4296433 h 5740802"/>
              <a:gd name="connsiteX0" fmla="*/ 1020956 w 5326995"/>
              <a:gd name="connsiteY0" fmla="*/ 4296433 h 5746394"/>
              <a:gd name="connsiteX1" fmla="*/ 13758 w 5326995"/>
              <a:gd name="connsiteY1" fmla="*/ 0 h 5746394"/>
              <a:gd name="connsiteX2" fmla="*/ 5270434 w 5326995"/>
              <a:gd name="connsiteY2" fmla="*/ 0 h 5746394"/>
              <a:gd name="connsiteX3" fmla="*/ 5326995 w 5326995"/>
              <a:gd name="connsiteY3" fmla="*/ 5740203 h 5746394"/>
              <a:gd name="connsiteX4" fmla="*/ 1020956 w 5326995"/>
              <a:gd name="connsiteY4" fmla="*/ 4296433 h 5746394"/>
              <a:gd name="connsiteX0" fmla="*/ 1007279 w 5313318"/>
              <a:gd name="connsiteY0" fmla="*/ 4296433 h 5743329"/>
              <a:gd name="connsiteX1" fmla="*/ 81 w 5313318"/>
              <a:gd name="connsiteY1" fmla="*/ 0 h 5743329"/>
              <a:gd name="connsiteX2" fmla="*/ 5256757 w 5313318"/>
              <a:gd name="connsiteY2" fmla="*/ 0 h 5743329"/>
              <a:gd name="connsiteX3" fmla="*/ 5313318 w 5313318"/>
              <a:gd name="connsiteY3" fmla="*/ 5740203 h 5743329"/>
              <a:gd name="connsiteX4" fmla="*/ 1007279 w 5313318"/>
              <a:gd name="connsiteY4" fmla="*/ 4296433 h 5743329"/>
              <a:gd name="connsiteX0" fmla="*/ 1007217 w 5313256"/>
              <a:gd name="connsiteY0" fmla="*/ 4296433 h 5740487"/>
              <a:gd name="connsiteX1" fmla="*/ 19 w 5313256"/>
              <a:gd name="connsiteY1" fmla="*/ 0 h 5740487"/>
              <a:gd name="connsiteX2" fmla="*/ 5256695 w 5313256"/>
              <a:gd name="connsiteY2" fmla="*/ 0 h 5740487"/>
              <a:gd name="connsiteX3" fmla="*/ 5313256 w 5313256"/>
              <a:gd name="connsiteY3" fmla="*/ 5740203 h 5740487"/>
              <a:gd name="connsiteX4" fmla="*/ 1007217 w 5313256"/>
              <a:gd name="connsiteY4" fmla="*/ 4296433 h 5740487"/>
              <a:gd name="connsiteX0" fmla="*/ 809265 w 5313267"/>
              <a:gd name="connsiteY0" fmla="*/ 4701785 h 5740725"/>
              <a:gd name="connsiteX1" fmla="*/ 30 w 5313267"/>
              <a:gd name="connsiteY1" fmla="*/ 0 h 5740725"/>
              <a:gd name="connsiteX2" fmla="*/ 5256706 w 5313267"/>
              <a:gd name="connsiteY2" fmla="*/ 0 h 5740725"/>
              <a:gd name="connsiteX3" fmla="*/ 5313267 w 5313267"/>
              <a:gd name="connsiteY3" fmla="*/ 5740203 h 5740725"/>
              <a:gd name="connsiteX4" fmla="*/ 809265 w 5313267"/>
              <a:gd name="connsiteY4" fmla="*/ 4701785 h 5740725"/>
              <a:gd name="connsiteX0" fmla="*/ 1412561 w 5313248"/>
              <a:gd name="connsiteY0" fmla="*/ 4739492 h 5740769"/>
              <a:gd name="connsiteX1" fmla="*/ 11 w 5313248"/>
              <a:gd name="connsiteY1" fmla="*/ 0 h 5740769"/>
              <a:gd name="connsiteX2" fmla="*/ 5256687 w 5313248"/>
              <a:gd name="connsiteY2" fmla="*/ 0 h 5740769"/>
              <a:gd name="connsiteX3" fmla="*/ 5313248 w 5313248"/>
              <a:gd name="connsiteY3" fmla="*/ 5740203 h 5740769"/>
              <a:gd name="connsiteX4" fmla="*/ 1412561 w 5313248"/>
              <a:gd name="connsiteY4" fmla="*/ 4739492 h 5740769"/>
              <a:gd name="connsiteX0" fmla="*/ 1413023 w 5313710"/>
              <a:gd name="connsiteY0" fmla="*/ 4739492 h 5742090"/>
              <a:gd name="connsiteX1" fmla="*/ 473 w 5313710"/>
              <a:gd name="connsiteY1" fmla="*/ 0 h 5742090"/>
              <a:gd name="connsiteX2" fmla="*/ 5257149 w 5313710"/>
              <a:gd name="connsiteY2" fmla="*/ 0 h 5742090"/>
              <a:gd name="connsiteX3" fmla="*/ 5313710 w 5313710"/>
              <a:gd name="connsiteY3" fmla="*/ 5740203 h 5742090"/>
              <a:gd name="connsiteX4" fmla="*/ 1413023 w 5313710"/>
              <a:gd name="connsiteY4" fmla="*/ 4739492 h 5742090"/>
              <a:gd name="connsiteX0" fmla="*/ 1638839 w 5313283"/>
              <a:gd name="connsiteY0" fmla="*/ 4909174 h 5749087"/>
              <a:gd name="connsiteX1" fmla="*/ 46 w 5313283"/>
              <a:gd name="connsiteY1" fmla="*/ 0 h 5749087"/>
              <a:gd name="connsiteX2" fmla="*/ 5256722 w 5313283"/>
              <a:gd name="connsiteY2" fmla="*/ 0 h 5749087"/>
              <a:gd name="connsiteX3" fmla="*/ 5313283 w 5313283"/>
              <a:gd name="connsiteY3" fmla="*/ 5740203 h 5749087"/>
              <a:gd name="connsiteX4" fmla="*/ 1638839 w 5313283"/>
              <a:gd name="connsiteY4" fmla="*/ 4909174 h 5749087"/>
              <a:gd name="connsiteX0" fmla="*/ 1640353 w 5314797"/>
              <a:gd name="connsiteY0" fmla="*/ 4909174 h 5755332"/>
              <a:gd name="connsiteX1" fmla="*/ 1560 w 5314797"/>
              <a:gd name="connsiteY1" fmla="*/ 0 h 5755332"/>
              <a:gd name="connsiteX2" fmla="*/ 5258236 w 5314797"/>
              <a:gd name="connsiteY2" fmla="*/ 0 h 5755332"/>
              <a:gd name="connsiteX3" fmla="*/ 5314797 w 5314797"/>
              <a:gd name="connsiteY3" fmla="*/ 5740203 h 5755332"/>
              <a:gd name="connsiteX4" fmla="*/ 1640353 w 5314797"/>
              <a:gd name="connsiteY4" fmla="*/ 4909174 h 5755332"/>
              <a:gd name="connsiteX0" fmla="*/ 1638806 w 5303823"/>
              <a:gd name="connsiteY0" fmla="*/ 4909174 h 5752973"/>
              <a:gd name="connsiteX1" fmla="*/ 13 w 5303823"/>
              <a:gd name="connsiteY1" fmla="*/ 0 h 5752973"/>
              <a:gd name="connsiteX2" fmla="*/ 5256689 w 5303823"/>
              <a:gd name="connsiteY2" fmla="*/ 0 h 5752973"/>
              <a:gd name="connsiteX3" fmla="*/ 5303823 w 5303823"/>
              <a:gd name="connsiteY3" fmla="*/ 5740203 h 5752973"/>
              <a:gd name="connsiteX4" fmla="*/ 1638806 w 5303823"/>
              <a:gd name="connsiteY4" fmla="*/ 4909174 h 5752973"/>
              <a:gd name="connsiteX0" fmla="*/ 1638806 w 5294397"/>
              <a:gd name="connsiteY0" fmla="*/ 4909174 h 5752973"/>
              <a:gd name="connsiteX1" fmla="*/ 13 w 5294397"/>
              <a:gd name="connsiteY1" fmla="*/ 0 h 5752973"/>
              <a:gd name="connsiteX2" fmla="*/ 5256689 w 5294397"/>
              <a:gd name="connsiteY2" fmla="*/ 0 h 5752973"/>
              <a:gd name="connsiteX3" fmla="*/ 5294397 w 5294397"/>
              <a:gd name="connsiteY3" fmla="*/ 5740203 h 5752973"/>
              <a:gd name="connsiteX4" fmla="*/ 1638806 w 5294397"/>
              <a:gd name="connsiteY4" fmla="*/ 4909174 h 5752973"/>
              <a:gd name="connsiteX0" fmla="*/ 1638806 w 5275543"/>
              <a:gd name="connsiteY0" fmla="*/ 4909174 h 5761402"/>
              <a:gd name="connsiteX1" fmla="*/ 13 w 5275543"/>
              <a:gd name="connsiteY1" fmla="*/ 0 h 5761402"/>
              <a:gd name="connsiteX2" fmla="*/ 5256689 w 5275543"/>
              <a:gd name="connsiteY2" fmla="*/ 0 h 5761402"/>
              <a:gd name="connsiteX3" fmla="*/ 5275543 w 5275543"/>
              <a:gd name="connsiteY3" fmla="*/ 5749630 h 5761402"/>
              <a:gd name="connsiteX4" fmla="*/ 1638806 w 5275543"/>
              <a:gd name="connsiteY4" fmla="*/ 4909174 h 5761402"/>
              <a:gd name="connsiteX0" fmla="*/ 1638806 w 5284970"/>
              <a:gd name="connsiteY0" fmla="*/ 4909174 h 5787089"/>
              <a:gd name="connsiteX1" fmla="*/ 13 w 5284970"/>
              <a:gd name="connsiteY1" fmla="*/ 0 h 5787089"/>
              <a:gd name="connsiteX2" fmla="*/ 5256689 w 5284970"/>
              <a:gd name="connsiteY2" fmla="*/ 0 h 5787089"/>
              <a:gd name="connsiteX3" fmla="*/ 5284970 w 5284970"/>
              <a:gd name="connsiteY3" fmla="*/ 5777911 h 5787089"/>
              <a:gd name="connsiteX4" fmla="*/ 1638806 w 5284970"/>
              <a:gd name="connsiteY4" fmla="*/ 4909174 h 5787089"/>
              <a:gd name="connsiteX0" fmla="*/ 1638806 w 5284970"/>
              <a:gd name="connsiteY0" fmla="*/ 4909174 h 5787089"/>
              <a:gd name="connsiteX1" fmla="*/ 13 w 5284970"/>
              <a:gd name="connsiteY1" fmla="*/ 0 h 5787089"/>
              <a:gd name="connsiteX2" fmla="*/ 5256689 w 5284970"/>
              <a:gd name="connsiteY2" fmla="*/ 0 h 5787089"/>
              <a:gd name="connsiteX3" fmla="*/ 5284970 w 5284970"/>
              <a:gd name="connsiteY3" fmla="*/ 5777911 h 5787089"/>
              <a:gd name="connsiteX4" fmla="*/ 1638806 w 5284970"/>
              <a:gd name="connsiteY4" fmla="*/ 4909174 h 5787089"/>
              <a:gd name="connsiteX0" fmla="*/ 1638806 w 5284970"/>
              <a:gd name="connsiteY0" fmla="*/ 4918601 h 5796516"/>
              <a:gd name="connsiteX1" fmla="*/ 13 w 5284970"/>
              <a:gd name="connsiteY1" fmla="*/ 9427 h 5796516"/>
              <a:gd name="connsiteX2" fmla="*/ 5266116 w 5284970"/>
              <a:gd name="connsiteY2" fmla="*/ 0 h 5796516"/>
              <a:gd name="connsiteX3" fmla="*/ 5284970 w 5284970"/>
              <a:gd name="connsiteY3" fmla="*/ 5787338 h 5796516"/>
              <a:gd name="connsiteX4" fmla="*/ 1638806 w 5284970"/>
              <a:gd name="connsiteY4" fmla="*/ 4918601 h 5796516"/>
              <a:gd name="connsiteX0" fmla="*/ 1642881 w 5289045"/>
              <a:gd name="connsiteY0" fmla="*/ 4918601 h 5844114"/>
              <a:gd name="connsiteX1" fmla="*/ 4088 w 5289045"/>
              <a:gd name="connsiteY1" fmla="*/ 9427 h 5844114"/>
              <a:gd name="connsiteX2" fmla="*/ 5270191 w 5289045"/>
              <a:gd name="connsiteY2" fmla="*/ 0 h 5844114"/>
              <a:gd name="connsiteX3" fmla="*/ 5289045 w 5289045"/>
              <a:gd name="connsiteY3" fmla="*/ 5787338 h 5844114"/>
              <a:gd name="connsiteX4" fmla="*/ 1642881 w 5289045"/>
              <a:gd name="connsiteY4" fmla="*/ 4918601 h 5844114"/>
              <a:gd name="connsiteX0" fmla="*/ 1642881 w 5289045"/>
              <a:gd name="connsiteY0" fmla="*/ 4918601 h 5835800"/>
              <a:gd name="connsiteX1" fmla="*/ 4088 w 5289045"/>
              <a:gd name="connsiteY1" fmla="*/ 9427 h 5835800"/>
              <a:gd name="connsiteX2" fmla="*/ 5270191 w 5289045"/>
              <a:gd name="connsiteY2" fmla="*/ 0 h 5835800"/>
              <a:gd name="connsiteX3" fmla="*/ 5289045 w 5289045"/>
              <a:gd name="connsiteY3" fmla="*/ 5787338 h 5835800"/>
              <a:gd name="connsiteX4" fmla="*/ 1642881 w 5289045"/>
              <a:gd name="connsiteY4" fmla="*/ 4918601 h 5835800"/>
              <a:gd name="connsiteX0" fmla="*/ 1642881 w 5289045"/>
              <a:gd name="connsiteY0" fmla="*/ 4918601 h 5827492"/>
              <a:gd name="connsiteX1" fmla="*/ 4088 w 5289045"/>
              <a:gd name="connsiteY1" fmla="*/ 9427 h 5827492"/>
              <a:gd name="connsiteX2" fmla="*/ 5270191 w 5289045"/>
              <a:gd name="connsiteY2" fmla="*/ 0 h 5827492"/>
              <a:gd name="connsiteX3" fmla="*/ 5289045 w 5289045"/>
              <a:gd name="connsiteY3" fmla="*/ 5787338 h 5827492"/>
              <a:gd name="connsiteX4" fmla="*/ 1642881 w 5289045"/>
              <a:gd name="connsiteY4" fmla="*/ 4918601 h 5827492"/>
              <a:gd name="connsiteX0" fmla="*/ 1646790 w 5292954"/>
              <a:gd name="connsiteY0" fmla="*/ 4918601 h 5809420"/>
              <a:gd name="connsiteX1" fmla="*/ 7997 w 5292954"/>
              <a:gd name="connsiteY1" fmla="*/ 9427 h 5809420"/>
              <a:gd name="connsiteX2" fmla="*/ 5274100 w 5292954"/>
              <a:gd name="connsiteY2" fmla="*/ 0 h 5809420"/>
              <a:gd name="connsiteX3" fmla="*/ 5292954 w 5292954"/>
              <a:gd name="connsiteY3" fmla="*/ 5787338 h 5809420"/>
              <a:gd name="connsiteX4" fmla="*/ 1646790 w 5292954"/>
              <a:gd name="connsiteY4" fmla="*/ 4918601 h 5809420"/>
              <a:gd name="connsiteX0" fmla="*/ 1646030 w 5292194"/>
              <a:gd name="connsiteY0" fmla="*/ 4918601 h 5801677"/>
              <a:gd name="connsiteX1" fmla="*/ 7237 w 5292194"/>
              <a:gd name="connsiteY1" fmla="*/ 9427 h 5801677"/>
              <a:gd name="connsiteX2" fmla="*/ 5273340 w 5292194"/>
              <a:gd name="connsiteY2" fmla="*/ 0 h 5801677"/>
              <a:gd name="connsiteX3" fmla="*/ 5292194 w 5292194"/>
              <a:gd name="connsiteY3" fmla="*/ 5787338 h 5801677"/>
              <a:gd name="connsiteX4" fmla="*/ 1646030 w 5292194"/>
              <a:gd name="connsiteY4" fmla="*/ 4918601 h 5801677"/>
              <a:gd name="connsiteX0" fmla="*/ 1643425 w 5289589"/>
              <a:gd name="connsiteY0" fmla="*/ 4918601 h 5805426"/>
              <a:gd name="connsiteX1" fmla="*/ 4632 w 5289589"/>
              <a:gd name="connsiteY1" fmla="*/ 9427 h 5805426"/>
              <a:gd name="connsiteX2" fmla="*/ 5270735 w 5289589"/>
              <a:gd name="connsiteY2" fmla="*/ 0 h 5805426"/>
              <a:gd name="connsiteX3" fmla="*/ 5289589 w 5289589"/>
              <a:gd name="connsiteY3" fmla="*/ 5787338 h 5805426"/>
              <a:gd name="connsiteX4" fmla="*/ 1643425 w 5289589"/>
              <a:gd name="connsiteY4" fmla="*/ 4918601 h 5805426"/>
              <a:gd name="connsiteX0" fmla="*/ 1643425 w 5289589"/>
              <a:gd name="connsiteY0" fmla="*/ 4909174 h 5795999"/>
              <a:gd name="connsiteX1" fmla="*/ 4632 w 5289589"/>
              <a:gd name="connsiteY1" fmla="*/ 0 h 5795999"/>
              <a:gd name="connsiteX2" fmla="*/ 5280162 w 5289589"/>
              <a:gd name="connsiteY2" fmla="*/ 0 h 5795999"/>
              <a:gd name="connsiteX3" fmla="*/ 5289589 w 5289589"/>
              <a:gd name="connsiteY3" fmla="*/ 5777911 h 5795999"/>
              <a:gd name="connsiteX4" fmla="*/ 1643425 w 5289589"/>
              <a:gd name="connsiteY4" fmla="*/ 4909174 h 5795999"/>
              <a:gd name="connsiteX0" fmla="*/ 1643425 w 5289589"/>
              <a:gd name="connsiteY0" fmla="*/ 4909174 h 5795999"/>
              <a:gd name="connsiteX1" fmla="*/ 4632 w 5289589"/>
              <a:gd name="connsiteY1" fmla="*/ 0 h 5795999"/>
              <a:gd name="connsiteX2" fmla="*/ 5280162 w 5289589"/>
              <a:gd name="connsiteY2" fmla="*/ 0 h 5795999"/>
              <a:gd name="connsiteX3" fmla="*/ 5289589 w 5289589"/>
              <a:gd name="connsiteY3" fmla="*/ 5777911 h 5795999"/>
              <a:gd name="connsiteX4" fmla="*/ 1643425 w 5289589"/>
              <a:gd name="connsiteY4" fmla="*/ 4909174 h 5795999"/>
              <a:gd name="connsiteX0" fmla="*/ 1643425 w 5289589"/>
              <a:gd name="connsiteY0" fmla="*/ 4909174 h 5800182"/>
              <a:gd name="connsiteX1" fmla="*/ 4632 w 5289589"/>
              <a:gd name="connsiteY1" fmla="*/ 0 h 5800182"/>
              <a:gd name="connsiteX2" fmla="*/ 5280162 w 5289589"/>
              <a:gd name="connsiteY2" fmla="*/ 0 h 5800182"/>
              <a:gd name="connsiteX3" fmla="*/ 5289589 w 5289589"/>
              <a:gd name="connsiteY3" fmla="*/ 5777911 h 5800182"/>
              <a:gd name="connsiteX4" fmla="*/ 1643425 w 5289589"/>
              <a:gd name="connsiteY4" fmla="*/ 4909174 h 580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9589" h="5800182">
                <a:moveTo>
                  <a:pt x="1643425" y="4909174"/>
                </a:moveTo>
                <a:cubicBezTo>
                  <a:pt x="-151801" y="3776505"/>
                  <a:pt x="1000" y="1601827"/>
                  <a:pt x="4632" y="0"/>
                </a:cubicBezTo>
                <a:lnTo>
                  <a:pt x="5280162" y="0"/>
                </a:lnTo>
                <a:cubicBezTo>
                  <a:pt x="5284296" y="1167232"/>
                  <a:pt x="5287437" y="4730085"/>
                  <a:pt x="5289589" y="5777911"/>
                </a:cubicBezTo>
                <a:cubicBezTo>
                  <a:pt x="4872337" y="5767994"/>
                  <a:pt x="3438651" y="6041843"/>
                  <a:pt x="1643425" y="490917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lang="sv-SE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sv-SE" dirty="0"/>
              <a:t> 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A664CBA0-4A76-41AF-8314-5A99B465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448" y="6356350"/>
            <a:ext cx="2743200" cy="365125"/>
          </a:xfrm>
        </p:spPr>
        <p:txBody>
          <a:bodyPr/>
          <a:lstStyle>
            <a:lvl1pPr>
              <a:defRPr>
                <a:solidFill>
                  <a:srgbClr val="DBDEF4"/>
                </a:solidFill>
              </a:defRPr>
            </a:lvl1pPr>
          </a:lstStyle>
          <a:p>
            <a:fld id="{8918118B-6133-405D-80F6-E5B3A7BB91F0}" type="datetimeFigureOut">
              <a:rPr lang="sv-SE" smtClean="0"/>
              <a:pPr/>
              <a:t>2024-04-09</a:t>
            </a:fld>
            <a:endParaRPr lang="sv-SE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09FD7EE5-26AF-4FB1-8B81-28A219A7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9434" y="1049059"/>
            <a:ext cx="4114800" cy="365125"/>
          </a:xfrm>
        </p:spPr>
        <p:txBody>
          <a:bodyPr/>
          <a:lstStyle>
            <a:lvl1pPr algn="l">
              <a:defRPr sz="1600">
                <a:solidFill>
                  <a:srgbClr val="DBDEF4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05F12905-0353-4DD1-9364-EB4F6F49D9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4441" y="3343588"/>
            <a:ext cx="6109701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sv-SE" dirty="0"/>
              <a:t>Underrubrik 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16" name="Platshållare för bildnummer 5">
            <a:extLst>
              <a:ext uri="{FF2B5EF4-FFF2-40B4-BE49-F238E27FC236}">
                <a16:creationId xmlns:a16="http://schemas.microsoft.com/office/drawing/2014/main" id="{9C0D2B87-F970-48C9-83CC-937180033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033" y="6356350"/>
            <a:ext cx="2743200" cy="365125"/>
          </a:xfrm>
        </p:spPr>
        <p:txBody>
          <a:bodyPr/>
          <a:lstStyle>
            <a:lvl1pPr>
              <a:defRPr>
                <a:solidFill>
                  <a:srgbClr val="DBDEF4"/>
                </a:solidFill>
              </a:defRPr>
            </a:lvl1pPr>
          </a:lstStyle>
          <a:p>
            <a:fld id="{842BEFA3-FB55-439A-A790-3CADEDD6BB5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91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B08282-50A6-4800-8472-036FA7CEF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8956" y="3169403"/>
            <a:ext cx="4942668" cy="883404"/>
          </a:xfrm>
        </p:spPr>
        <p:txBody>
          <a:bodyPr anchor="b">
            <a:noAutofit/>
          </a:bodyPr>
          <a:lstStyle>
            <a:lvl1pPr>
              <a:defRPr sz="3200">
                <a:solidFill>
                  <a:srgbClr val="DCE1F3"/>
                </a:solidFill>
              </a:defRPr>
            </a:lvl1pPr>
          </a:lstStyle>
          <a:p>
            <a:r>
              <a:rPr lang="sv-SE" dirty="0"/>
              <a:t>Längre rubrik / underrubrik på ca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94CF9C-DA13-4372-91B1-A78E5589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CE1F3"/>
                </a:solidFill>
              </a:defRPr>
            </a:lvl1pPr>
          </a:lstStyle>
          <a:p>
            <a:fld id="{8918118B-6133-405D-80F6-E5B3A7BB91F0}" type="datetimeFigureOut">
              <a:rPr lang="sv-SE" smtClean="0"/>
              <a:pPr/>
              <a:t>2024-04-09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FEBA38-B73C-4C75-8EBC-C03A7F7B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8956" y="1079177"/>
            <a:ext cx="4114800" cy="365125"/>
          </a:xfrm>
        </p:spPr>
        <p:txBody>
          <a:bodyPr/>
          <a:lstStyle>
            <a:lvl1pPr algn="l">
              <a:defRPr sz="1600">
                <a:solidFill>
                  <a:srgbClr val="DCE1F3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02F74A-7B77-4A98-B7A1-AA91E1E1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CE1F3"/>
                </a:solidFill>
              </a:defRPr>
            </a:lvl1pPr>
          </a:lstStyle>
          <a:p>
            <a:fld id="{842BEFA3-FB55-439A-A790-3CADEDD6BB5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bild 10">
            <a:extLst>
              <a:ext uri="{FF2B5EF4-FFF2-40B4-BE49-F238E27FC236}">
                <a16:creationId xmlns:a16="http://schemas.microsoft.com/office/drawing/2014/main" id="{1666A3B2-A104-463E-A628-BE3BD4805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-1"/>
            <a:ext cx="5191221" cy="5749427"/>
          </a:xfrm>
          <a:custGeom>
            <a:avLst/>
            <a:gdLst>
              <a:gd name="connsiteX0" fmla="*/ 0 w 5175250"/>
              <a:gd name="connsiteY0" fmla="*/ 0 h 5740400"/>
              <a:gd name="connsiteX1" fmla="*/ 5175250 w 5175250"/>
              <a:gd name="connsiteY1" fmla="*/ 0 h 5740400"/>
              <a:gd name="connsiteX2" fmla="*/ 5175250 w 5175250"/>
              <a:gd name="connsiteY2" fmla="*/ 5740400 h 5740400"/>
              <a:gd name="connsiteX3" fmla="*/ 0 w 5175250"/>
              <a:gd name="connsiteY3" fmla="*/ 5740400 h 5740400"/>
              <a:gd name="connsiteX4" fmla="*/ 0 w 5175250"/>
              <a:gd name="connsiteY4" fmla="*/ 0 h 5740400"/>
              <a:gd name="connsiteX0" fmla="*/ 0 w 5822156"/>
              <a:gd name="connsiteY0" fmla="*/ 0 h 6457949"/>
              <a:gd name="connsiteX1" fmla="*/ 5175250 w 5822156"/>
              <a:gd name="connsiteY1" fmla="*/ 0 h 6457949"/>
              <a:gd name="connsiteX2" fmla="*/ 5175250 w 5822156"/>
              <a:gd name="connsiteY2" fmla="*/ 5740400 h 6457949"/>
              <a:gd name="connsiteX3" fmla="*/ 0 w 5822156"/>
              <a:gd name="connsiteY3" fmla="*/ 5740400 h 6457949"/>
              <a:gd name="connsiteX4" fmla="*/ 0 w 5822156"/>
              <a:gd name="connsiteY4" fmla="*/ 0 h 6457949"/>
              <a:gd name="connsiteX0" fmla="*/ 0 w 5480731"/>
              <a:gd name="connsiteY0" fmla="*/ 0 h 6075338"/>
              <a:gd name="connsiteX1" fmla="*/ 5175250 w 5480731"/>
              <a:gd name="connsiteY1" fmla="*/ 0 h 6075338"/>
              <a:gd name="connsiteX2" fmla="*/ 4025180 w 5480731"/>
              <a:gd name="connsiteY2" fmla="*/ 4439501 h 6075338"/>
              <a:gd name="connsiteX3" fmla="*/ 0 w 5480731"/>
              <a:gd name="connsiteY3" fmla="*/ 5740400 h 6075338"/>
              <a:gd name="connsiteX4" fmla="*/ 0 w 5480731"/>
              <a:gd name="connsiteY4" fmla="*/ 0 h 6075338"/>
              <a:gd name="connsiteX0" fmla="*/ 0 w 5175250"/>
              <a:gd name="connsiteY0" fmla="*/ 0 h 6075338"/>
              <a:gd name="connsiteX1" fmla="*/ 5175250 w 5175250"/>
              <a:gd name="connsiteY1" fmla="*/ 0 h 6075338"/>
              <a:gd name="connsiteX2" fmla="*/ 4025180 w 5175250"/>
              <a:gd name="connsiteY2" fmla="*/ 4439501 h 6075338"/>
              <a:gd name="connsiteX3" fmla="*/ 0 w 5175250"/>
              <a:gd name="connsiteY3" fmla="*/ 5740400 h 6075338"/>
              <a:gd name="connsiteX4" fmla="*/ 0 w 5175250"/>
              <a:gd name="connsiteY4" fmla="*/ 0 h 6075338"/>
              <a:gd name="connsiteX0" fmla="*/ 0 w 5175250"/>
              <a:gd name="connsiteY0" fmla="*/ 0 h 5740796"/>
              <a:gd name="connsiteX1" fmla="*/ 5175250 w 5175250"/>
              <a:gd name="connsiteY1" fmla="*/ 0 h 5740796"/>
              <a:gd name="connsiteX2" fmla="*/ 4025180 w 5175250"/>
              <a:gd name="connsiteY2" fmla="*/ 4439501 h 5740796"/>
              <a:gd name="connsiteX3" fmla="*/ 0 w 5175250"/>
              <a:gd name="connsiteY3" fmla="*/ 5740400 h 5740796"/>
              <a:gd name="connsiteX4" fmla="*/ 0 w 5175250"/>
              <a:gd name="connsiteY4" fmla="*/ 0 h 5740796"/>
              <a:gd name="connsiteX0" fmla="*/ 0 w 5175250"/>
              <a:gd name="connsiteY0" fmla="*/ 0 h 5746821"/>
              <a:gd name="connsiteX1" fmla="*/ 5175250 w 5175250"/>
              <a:gd name="connsiteY1" fmla="*/ 0 h 5746821"/>
              <a:gd name="connsiteX2" fmla="*/ 4025180 w 5175250"/>
              <a:gd name="connsiteY2" fmla="*/ 4439501 h 5746821"/>
              <a:gd name="connsiteX3" fmla="*/ 0 w 5175250"/>
              <a:gd name="connsiteY3" fmla="*/ 5740400 h 5746821"/>
              <a:gd name="connsiteX4" fmla="*/ 0 w 5175250"/>
              <a:gd name="connsiteY4" fmla="*/ 0 h 5746821"/>
              <a:gd name="connsiteX0" fmla="*/ 0 w 5200487"/>
              <a:gd name="connsiteY0" fmla="*/ 0 h 5741056"/>
              <a:gd name="connsiteX1" fmla="*/ 5175250 w 5200487"/>
              <a:gd name="connsiteY1" fmla="*/ 0 h 5741056"/>
              <a:gd name="connsiteX2" fmla="*/ 4025180 w 5200487"/>
              <a:gd name="connsiteY2" fmla="*/ 4439501 h 5741056"/>
              <a:gd name="connsiteX3" fmla="*/ 0 w 5200487"/>
              <a:gd name="connsiteY3" fmla="*/ 5740400 h 5741056"/>
              <a:gd name="connsiteX4" fmla="*/ 0 w 5200487"/>
              <a:gd name="connsiteY4" fmla="*/ 0 h 5741056"/>
              <a:gd name="connsiteX0" fmla="*/ 0 w 5188640"/>
              <a:gd name="connsiteY0" fmla="*/ 0 h 5782496"/>
              <a:gd name="connsiteX1" fmla="*/ 5175250 w 5188640"/>
              <a:gd name="connsiteY1" fmla="*/ 0 h 5782496"/>
              <a:gd name="connsiteX2" fmla="*/ 4025180 w 5188640"/>
              <a:gd name="connsiteY2" fmla="*/ 4439501 h 5782496"/>
              <a:gd name="connsiteX3" fmla="*/ 0 w 5188640"/>
              <a:gd name="connsiteY3" fmla="*/ 5740400 h 5782496"/>
              <a:gd name="connsiteX4" fmla="*/ 0 w 5188640"/>
              <a:gd name="connsiteY4" fmla="*/ 0 h 5782496"/>
              <a:gd name="connsiteX0" fmla="*/ 0 w 5188640"/>
              <a:gd name="connsiteY0" fmla="*/ 0 h 5761637"/>
              <a:gd name="connsiteX1" fmla="*/ 5175250 w 5188640"/>
              <a:gd name="connsiteY1" fmla="*/ 0 h 5761637"/>
              <a:gd name="connsiteX2" fmla="*/ 4025180 w 5188640"/>
              <a:gd name="connsiteY2" fmla="*/ 4439501 h 5761637"/>
              <a:gd name="connsiteX3" fmla="*/ 0 w 5188640"/>
              <a:gd name="connsiteY3" fmla="*/ 5740400 h 5761637"/>
              <a:gd name="connsiteX4" fmla="*/ 0 w 5188640"/>
              <a:gd name="connsiteY4" fmla="*/ 0 h 5761637"/>
              <a:gd name="connsiteX0" fmla="*/ 0 w 5188640"/>
              <a:gd name="connsiteY0" fmla="*/ 0 h 5782496"/>
              <a:gd name="connsiteX1" fmla="*/ 5175250 w 5188640"/>
              <a:gd name="connsiteY1" fmla="*/ 0 h 5782496"/>
              <a:gd name="connsiteX2" fmla="*/ 4025180 w 5188640"/>
              <a:gd name="connsiteY2" fmla="*/ 4439501 h 5782496"/>
              <a:gd name="connsiteX3" fmla="*/ 0 w 5188640"/>
              <a:gd name="connsiteY3" fmla="*/ 5740400 h 5782496"/>
              <a:gd name="connsiteX4" fmla="*/ 0 w 5188640"/>
              <a:gd name="connsiteY4" fmla="*/ 0 h 5782496"/>
              <a:gd name="connsiteX0" fmla="*/ 0 w 5175250"/>
              <a:gd name="connsiteY0" fmla="*/ 0 h 5740796"/>
              <a:gd name="connsiteX1" fmla="*/ 5175250 w 5175250"/>
              <a:gd name="connsiteY1" fmla="*/ 0 h 5740796"/>
              <a:gd name="connsiteX2" fmla="*/ 4025180 w 5175250"/>
              <a:gd name="connsiteY2" fmla="*/ 4439501 h 5740796"/>
              <a:gd name="connsiteX3" fmla="*/ 0 w 5175250"/>
              <a:gd name="connsiteY3" fmla="*/ 5740400 h 5740796"/>
              <a:gd name="connsiteX4" fmla="*/ 0 w 5175250"/>
              <a:gd name="connsiteY4" fmla="*/ 0 h 5740796"/>
              <a:gd name="connsiteX0" fmla="*/ 0 w 5175250"/>
              <a:gd name="connsiteY0" fmla="*/ 0 h 5740445"/>
              <a:gd name="connsiteX1" fmla="*/ 5175250 w 5175250"/>
              <a:gd name="connsiteY1" fmla="*/ 0 h 5740445"/>
              <a:gd name="connsiteX2" fmla="*/ 4025180 w 5175250"/>
              <a:gd name="connsiteY2" fmla="*/ 4439501 h 5740445"/>
              <a:gd name="connsiteX3" fmla="*/ 0 w 5175250"/>
              <a:gd name="connsiteY3" fmla="*/ 5740400 h 5740445"/>
              <a:gd name="connsiteX4" fmla="*/ 0 w 5175250"/>
              <a:gd name="connsiteY4" fmla="*/ 0 h 5740445"/>
              <a:gd name="connsiteX0" fmla="*/ 0 w 5175250"/>
              <a:gd name="connsiteY0" fmla="*/ 0 h 5755897"/>
              <a:gd name="connsiteX1" fmla="*/ 5175250 w 5175250"/>
              <a:gd name="connsiteY1" fmla="*/ 0 h 5755897"/>
              <a:gd name="connsiteX2" fmla="*/ 4025180 w 5175250"/>
              <a:gd name="connsiteY2" fmla="*/ 4439501 h 5755897"/>
              <a:gd name="connsiteX3" fmla="*/ 0 w 5175250"/>
              <a:gd name="connsiteY3" fmla="*/ 5740400 h 5755897"/>
              <a:gd name="connsiteX4" fmla="*/ 0 w 5175250"/>
              <a:gd name="connsiteY4" fmla="*/ 0 h 5755897"/>
              <a:gd name="connsiteX0" fmla="*/ 0 w 5191207"/>
              <a:gd name="connsiteY0" fmla="*/ 0 h 5743903"/>
              <a:gd name="connsiteX1" fmla="*/ 5175250 w 5191207"/>
              <a:gd name="connsiteY1" fmla="*/ 0 h 5743903"/>
              <a:gd name="connsiteX2" fmla="*/ 4025180 w 5191207"/>
              <a:gd name="connsiteY2" fmla="*/ 4439501 h 5743903"/>
              <a:gd name="connsiteX3" fmla="*/ 0 w 5191207"/>
              <a:gd name="connsiteY3" fmla="*/ 5740400 h 5743903"/>
              <a:gd name="connsiteX4" fmla="*/ 0 w 5191207"/>
              <a:gd name="connsiteY4" fmla="*/ 0 h 5743903"/>
              <a:gd name="connsiteX0" fmla="*/ 0 w 5178845"/>
              <a:gd name="connsiteY0" fmla="*/ 0 h 5749698"/>
              <a:gd name="connsiteX1" fmla="*/ 5175250 w 5178845"/>
              <a:gd name="connsiteY1" fmla="*/ 0 h 5749698"/>
              <a:gd name="connsiteX2" fmla="*/ 4025180 w 5178845"/>
              <a:gd name="connsiteY2" fmla="*/ 4439501 h 5749698"/>
              <a:gd name="connsiteX3" fmla="*/ 0 w 5178845"/>
              <a:gd name="connsiteY3" fmla="*/ 5740400 h 5749698"/>
              <a:gd name="connsiteX4" fmla="*/ 0 w 5178845"/>
              <a:gd name="connsiteY4" fmla="*/ 0 h 5749698"/>
              <a:gd name="connsiteX0" fmla="*/ 0 w 5210288"/>
              <a:gd name="connsiteY0" fmla="*/ 0 h 5748226"/>
              <a:gd name="connsiteX1" fmla="*/ 5175250 w 5210288"/>
              <a:gd name="connsiteY1" fmla="*/ 0 h 5748226"/>
              <a:gd name="connsiteX2" fmla="*/ 4025180 w 5210288"/>
              <a:gd name="connsiteY2" fmla="*/ 4439501 h 5748226"/>
              <a:gd name="connsiteX3" fmla="*/ 0 w 5210288"/>
              <a:gd name="connsiteY3" fmla="*/ 5740400 h 5748226"/>
              <a:gd name="connsiteX4" fmla="*/ 0 w 5210288"/>
              <a:gd name="connsiteY4" fmla="*/ 0 h 5748226"/>
              <a:gd name="connsiteX0" fmla="*/ 0 w 5189793"/>
              <a:gd name="connsiteY0" fmla="*/ 0 h 5751084"/>
              <a:gd name="connsiteX1" fmla="*/ 5175250 w 5189793"/>
              <a:gd name="connsiteY1" fmla="*/ 0 h 5751084"/>
              <a:gd name="connsiteX2" fmla="*/ 4025180 w 5189793"/>
              <a:gd name="connsiteY2" fmla="*/ 4439501 h 5751084"/>
              <a:gd name="connsiteX3" fmla="*/ 0 w 5189793"/>
              <a:gd name="connsiteY3" fmla="*/ 5740400 h 5751084"/>
              <a:gd name="connsiteX4" fmla="*/ 0 w 5189793"/>
              <a:gd name="connsiteY4" fmla="*/ 0 h 5751084"/>
              <a:gd name="connsiteX0" fmla="*/ 0 w 5200901"/>
              <a:gd name="connsiteY0" fmla="*/ 0 h 5749064"/>
              <a:gd name="connsiteX1" fmla="*/ 5175250 w 5200901"/>
              <a:gd name="connsiteY1" fmla="*/ 0 h 5749064"/>
              <a:gd name="connsiteX2" fmla="*/ 4025180 w 5200901"/>
              <a:gd name="connsiteY2" fmla="*/ 4439501 h 5749064"/>
              <a:gd name="connsiteX3" fmla="*/ 0 w 5200901"/>
              <a:gd name="connsiteY3" fmla="*/ 5740400 h 5749064"/>
              <a:gd name="connsiteX4" fmla="*/ 0 w 5200901"/>
              <a:gd name="connsiteY4" fmla="*/ 0 h 5749064"/>
              <a:gd name="connsiteX0" fmla="*/ 0 w 5197471"/>
              <a:gd name="connsiteY0" fmla="*/ 0 h 5750064"/>
              <a:gd name="connsiteX1" fmla="*/ 5175250 w 5197471"/>
              <a:gd name="connsiteY1" fmla="*/ 0 h 5750064"/>
              <a:gd name="connsiteX2" fmla="*/ 4025180 w 5197471"/>
              <a:gd name="connsiteY2" fmla="*/ 4439501 h 5750064"/>
              <a:gd name="connsiteX3" fmla="*/ 0 w 5197471"/>
              <a:gd name="connsiteY3" fmla="*/ 5740400 h 5750064"/>
              <a:gd name="connsiteX4" fmla="*/ 0 w 5197471"/>
              <a:gd name="connsiteY4" fmla="*/ 0 h 5750064"/>
              <a:gd name="connsiteX0" fmla="*/ 0 w 5195830"/>
              <a:gd name="connsiteY0" fmla="*/ 0 h 5749505"/>
              <a:gd name="connsiteX1" fmla="*/ 5175250 w 5195830"/>
              <a:gd name="connsiteY1" fmla="*/ 0 h 5749505"/>
              <a:gd name="connsiteX2" fmla="*/ 4025180 w 5195830"/>
              <a:gd name="connsiteY2" fmla="*/ 4439501 h 5749505"/>
              <a:gd name="connsiteX3" fmla="*/ 0 w 5195830"/>
              <a:gd name="connsiteY3" fmla="*/ 5740400 h 5749505"/>
              <a:gd name="connsiteX4" fmla="*/ 0 w 5195830"/>
              <a:gd name="connsiteY4" fmla="*/ 0 h 5749505"/>
              <a:gd name="connsiteX0" fmla="*/ 0 w 5191221"/>
              <a:gd name="connsiteY0" fmla="*/ 0 h 5749427"/>
              <a:gd name="connsiteX1" fmla="*/ 5175250 w 5191221"/>
              <a:gd name="connsiteY1" fmla="*/ 0 h 5749427"/>
              <a:gd name="connsiteX2" fmla="*/ 4025180 w 5191221"/>
              <a:gd name="connsiteY2" fmla="*/ 4439501 h 5749427"/>
              <a:gd name="connsiteX3" fmla="*/ 0 w 5191221"/>
              <a:gd name="connsiteY3" fmla="*/ 5740400 h 5749427"/>
              <a:gd name="connsiteX4" fmla="*/ 0 w 5191221"/>
              <a:gd name="connsiteY4" fmla="*/ 0 h 57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221" h="5749427">
                <a:moveTo>
                  <a:pt x="0" y="0"/>
                </a:moveTo>
                <a:lnTo>
                  <a:pt x="5175250" y="0"/>
                </a:lnTo>
                <a:cubicBezTo>
                  <a:pt x="5170526" y="447686"/>
                  <a:pt x="5429710" y="3103570"/>
                  <a:pt x="4025180" y="4439501"/>
                </a:cubicBezTo>
                <a:cubicBezTo>
                  <a:pt x="2464125" y="5924312"/>
                  <a:pt x="711714" y="5745025"/>
                  <a:pt x="0" y="5740400"/>
                </a:cubicBezTo>
                <a:lnTo>
                  <a:pt x="0" y="0"/>
                </a:lnTo>
                <a:close/>
              </a:path>
            </a:pathLst>
          </a:custGeom>
          <a:solidFill>
            <a:srgbClr val="A4BAE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977DE409-0659-41EA-9E6B-A3D6328045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78956" y="4335651"/>
            <a:ext cx="5258793" cy="1700939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1600">
                <a:solidFill>
                  <a:srgbClr val="DCE1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Längre text här. Karlskoga kommuns färger fungerar inte bara inom färggrupperna, det går även att arbeta med flera färggrupper i samma design. Här följer ett par rekommenderade kombinationer. Följ modellen eller hitta egna kombinationer. </a:t>
            </a:r>
          </a:p>
        </p:txBody>
      </p:sp>
    </p:spTree>
    <p:extLst>
      <p:ext uri="{BB962C8B-B14F-4D97-AF65-F5344CB8AC3E}">
        <p14:creationId xmlns:p14="http://schemas.microsoft.com/office/powerpoint/2010/main" val="10507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9D482F7-E2CD-4DEC-B919-6B6587F9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4C0DB1-7DDC-441A-B992-6E9B4377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B3EBB5A-6050-4BD4-9410-FB406B2FA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118B-6133-405D-80F6-E5B3A7BB91F0}" type="datetimeFigureOut">
              <a:rPr lang="sv-SE" smtClean="0"/>
              <a:t>2024-04-09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6BF0C3-82EA-48D2-8128-7EFCBC88B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2FBA34F-C6F1-4F42-A546-FF37B0D6A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BEFA3-FB55-439A-A790-3CADEDD6BB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021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61" r:id="rId4"/>
    <p:sldLayoutId id="2147483671" r:id="rId5"/>
    <p:sldLayoutId id="2147483662" r:id="rId6"/>
    <p:sldLayoutId id="2147483663" r:id="rId7"/>
    <p:sldLayoutId id="2147483668" r:id="rId8"/>
    <p:sldLayoutId id="2147483650" r:id="rId9"/>
    <p:sldLayoutId id="2147483669" r:id="rId10"/>
    <p:sldLayoutId id="2147483670" r:id="rId11"/>
    <p:sldLayoutId id="2147483664" r:id="rId12"/>
    <p:sldLayoutId id="2147483672" r:id="rId13"/>
    <p:sldLayoutId id="2147483653" r:id="rId14"/>
    <p:sldLayoutId id="2147483654" r:id="rId15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6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erigeskonsumenter.s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akerhetskollen.se/bedragerier-och-dataintrang/smishi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hyperlink" Target="https://sakerhetskollen.s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akerhetskollen.se/bedragerier-och-dataintrang/smishing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internetkunskap.se/snabbkurse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utomhus, vatten, himmel, moln&#10;&#10;Automatiskt genererad beskrivning">
            <a:extLst>
              <a:ext uri="{FF2B5EF4-FFF2-40B4-BE49-F238E27FC236}">
                <a16:creationId xmlns:a16="http://schemas.microsoft.com/office/drawing/2014/main" id="{C6A2722C-A390-3E28-CF10-D648890E34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4" r="19604"/>
          <a:stretch>
            <a:fillRect/>
          </a:stretch>
        </p:blipFill>
        <p:spPr/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D44C6D6-FA4A-47AD-AFBA-91A6C5F47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043" y="2235200"/>
            <a:ext cx="6109701" cy="2387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v-SE" sz="6600" dirty="0">
                <a:solidFill>
                  <a:srgbClr val="352E7E"/>
                </a:solidFill>
              </a:rPr>
              <a:t>Välkomna</a:t>
            </a:r>
            <a:br>
              <a:rPr lang="sv-SE" sz="6600" dirty="0">
                <a:solidFill>
                  <a:srgbClr val="352E7E"/>
                </a:solidFill>
              </a:rPr>
            </a:br>
            <a:r>
              <a:rPr lang="sv-SE" sz="4200" dirty="0">
                <a:solidFill>
                  <a:srgbClr val="352E7E"/>
                </a:solidFill>
              </a:rPr>
              <a:t>Konsumentinformation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711F057-FD09-4065-B86D-0EDA864F02F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08043" y="5436426"/>
            <a:ext cx="9144000" cy="9699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dirty="0">
                <a:solidFill>
                  <a:srgbClr val="362E7D"/>
                </a:solidFill>
              </a:rPr>
              <a:t>Marianne Stenström</a:t>
            </a:r>
          </a:p>
          <a:p>
            <a:pPr marL="0" indent="0">
              <a:buNone/>
            </a:pPr>
            <a:r>
              <a:rPr lang="sv-SE" sz="1800" dirty="0">
                <a:solidFill>
                  <a:srgbClr val="362E7D"/>
                </a:solidFill>
              </a:rPr>
              <a:t>Konsumentvägledare</a:t>
            </a:r>
          </a:p>
          <a:p>
            <a:pPr marL="0" indent="0">
              <a:buNone/>
            </a:pPr>
            <a:r>
              <a:rPr lang="sv-SE" sz="1800" dirty="0">
                <a:solidFill>
                  <a:srgbClr val="362E7D"/>
                </a:solidFill>
              </a:rPr>
              <a:t>Karlskoga, Degerfors, Lekeberg</a:t>
            </a:r>
          </a:p>
        </p:txBody>
      </p:sp>
    </p:spTree>
    <p:extLst>
      <p:ext uri="{BB962C8B-B14F-4D97-AF65-F5344CB8AC3E}">
        <p14:creationId xmlns:p14="http://schemas.microsoft.com/office/powerpoint/2010/main" val="96911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405177" y="2833959"/>
            <a:ext cx="8775399" cy="2630255"/>
          </a:xfrm>
          <a:prstGeom prst="rect">
            <a:avLst/>
          </a:prstGeom>
          <a:noFill/>
        </p:spPr>
        <p:txBody>
          <a:bodyPr wrap="square" lIns="78404" tIns="39203" rIns="78404" bIns="39203" rtlCol="0">
            <a:spAutoFit/>
          </a:bodyPr>
          <a:lstStyle/>
          <a:p>
            <a:pPr marL="285744" indent="-28574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Om du inte svarar företaget via brev, sms, mejl eller godkänner via bank-id  finns intet giltigt avtal.</a:t>
            </a:r>
          </a:p>
          <a:p>
            <a:pPr marL="285744" indent="-28574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44" indent="-28574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Om du endast tackat ja till att få information - bekräfta inget via sms eller mejl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sv-SE" sz="14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44" indent="-28574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Det är företaget som måste bevisa att det finns ett giltigt avtal och hur avtalet har tillkommit.</a:t>
            </a:r>
          </a:p>
          <a:p>
            <a:pPr marL="285744" indent="-28574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44" indent="-28574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Du har oftast 14 dagars ångerrätt vid telefon- och hemförsäljning samt handel på internet</a:t>
            </a:r>
          </a:p>
          <a:p>
            <a:pPr marL="285744" indent="-28574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F0DCBC52-4820-4B81-B84A-558384EF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78" y="235817"/>
            <a:ext cx="8135319" cy="1325563"/>
          </a:xfrm>
        </p:spPr>
        <p:txBody>
          <a:bodyPr>
            <a:normAutofit/>
          </a:bodyPr>
          <a:lstStyle/>
          <a:p>
            <a:r>
              <a:rPr lang="sv-SE" sz="2800" dirty="0"/>
              <a:t>Telefonförsäljning – krav på skriftlighet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FEF86DB-4108-FC22-E791-4A007D270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68" t="20000" r="14052" b="18933"/>
          <a:stretch/>
        </p:blipFill>
        <p:spPr>
          <a:xfrm>
            <a:off x="8611297" y="2296387"/>
            <a:ext cx="3175526" cy="3388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5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659785" y="2139145"/>
            <a:ext cx="9024467" cy="4087163"/>
          </a:xfrm>
          <a:prstGeom prst="rect">
            <a:avLst/>
          </a:prstGeom>
          <a:noFill/>
        </p:spPr>
        <p:txBody>
          <a:bodyPr wrap="square" lIns="93744" tIns="46872" rIns="93744" bIns="46872" rtlCol="0">
            <a:spAutoFit/>
          </a:bodyPr>
          <a:lstStyle/>
          <a:p>
            <a:pPr defTabSz="870875" fontAlgn="base">
              <a:lnSpc>
                <a:spcPts val="3158"/>
              </a:lnSpc>
              <a:spcBef>
                <a:spcPct val="0"/>
              </a:spcBef>
              <a:spcAft>
                <a:spcPct val="0"/>
              </a:spcAft>
            </a:pPr>
            <a:r>
              <a:rPr lang="sv-SE" sz="1600" b="1" dirty="0">
                <a:solidFill>
                  <a:srgbClr val="362E7D"/>
                </a:solidFill>
                <a:latin typeface="Bierstadt" panose="020B0004020202020204" pitchFamily="34" charset="0"/>
              </a:rPr>
              <a:t>Ångerrätt enligt lag gäller vid:</a:t>
            </a:r>
          </a:p>
          <a:p>
            <a:pPr marL="285744" indent="-285744" defTabSz="914377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500" dirty="0">
                <a:solidFill>
                  <a:srgbClr val="362E7D"/>
                </a:solidFill>
                <a:latin typeface="Bierstadt"/>
              </a:rPr>
              <a:t>Telefonförsäljning</a:t>
            </a:r>
          </a:p>
          <a:p>
            <a:pPr marL="285744" indent="-285744" defTabSz="914377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500" dirty="0">
                <a:solidFill>
                  <a:srgbClr val="362E7D"/>
                </a:solidFill>
                <a:latin typeface="Bierstadt"/>
              </a:rPr>
              <a:t>Hemförsäljning </a:t>
            </a:r>
          </a:p>
          <a:p>
            <a:pPr marL="285744" indent="-285744" defTabSz="914377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500" dirty="0">
                <a:solidFill>
                  <a:srgbClr val="362E7D"/>
                </a:solidFill>
                <a:latin typeface="Bierstadt"/>
              </a:rPr>
              <a:t>Handel på internet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rgbClr val="362E7D"/>
              </a:solidFill>
              <a:latin typeface="Bierstadt"/>
            </a:endParaRPr>
          </a:p>
          <a:p>
            <a:pPr marL="285750" indent="-285750" defTabSz="914377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rgbClr val="362E7D"/>
                </a:solidFill>
              </a:rPr>
              <a:t>Ångerrätten för varor gäller 14 dagar från att varan levereras</a:t>
            </a:r>
          </a:p>
          <a:p>
            <a:pPr marL="285750" indent="-285750" defTabSz="914377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rgbClr val="362E7D"/>
                </a:solidFill>
              </a:rPr>
              <a:t>Ångerrätten för tjänster gäller 14 dagar från avtalet ingås</a:t>
            </a:r>
          </a:p>
          <a:p>
            <a:pPr marL="285750" indent="-285750" defTabSz="914377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rgbClr val="362E7D"/>
                </a:solidFill>
              </a:rPr>
              <a:t>Ångerrätten gäller inte i ”</a:t>
            </a:r>
            <a:r>
              <a:rPr lang="sv-SE" sz="1400" b="1" dirty="0">
                <a:solidFill>
                  <a:srgbClr val="362E7D"/>
                </a:solidFill>
              </a:rPr>
              <a:t>fasta” butiker</a:t>
            </a:r>
            <a:r>
              <a:rPr lang="sv-SE" sz="1400" dirty="0">
                <a:solidFill>
                  <a:srgbClr val="362E7D"/>
                </a:solidFill>
              </a:rPr>
              <a:t>/affärslokaler.</a:t>
            </a:r>
          </a:p>
        </p:txBody>
      </p:sp>
      <p:sp>
        <p:nvSpPr>
          <p:cNvPr id="8" name="Rectangle 2" descr="Large confetti"/>
          <p:cNvSpPr txBox="1">
            <a:spLocks noChangeArrowheads="1"/>
          </p:cNvSpPr>
          <p:nvPr/>
        </p:nvSpPr>
        <p:spPr bwMode="auto">
          <a:xfrm>
            <a:off x="540913" y="451341"/>
            <a:ext cx="12153325" cy="94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332" tIns="47666" rIns="95332" bIns="47666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74BB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9pPr>
          </a:lstStyle>
          <a:p>
            <a:pPr algn="l" defTabSz="914377">
              <a:lnSpc>
                <a:spcPct val="90000"/>
              </a:lnSpc>
              <a:defRPr/>
            </a:pPr>
            <a:r>
              <a:rPr lang="sv-SE" b="0" dirty="0">
                <a:solidFill>
                  <a:schemeClr val="tx2"/>
                </a:solidFill>
              </a:rPr>
              <a:t>Ångerrätt 14 dagar – Lagen om distanshandel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0457FBF-B3B7-4633-BAC4-DB17B0482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34" y="2509849"/>
            <a:ext cx="3922399" cy="31594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3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532900" y="2292991"/>
            <a:ext cx="9711348" cy="3318891"/>
          </a:xfrm>
          <a:prstGeom prst="rect">
            <a:avLst/>
          </a:prstGeom>
          <a:noFill/>
        </p:spPr>
        <p:txBody>
          <a:bodyPr wrap="square" lIns="93632" tIns="46816" rIns="93632" bIns="46816" rtlCol="0">
            <a:spAutoFit/>
          </a:bodyPr>
          <a:lstStyle/>
          <a:p>
            <a:pPr marL="0" marR="0" lvl="0" indent="0" algn="l" defTabSz="87087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ierstadt" panose="020B0004020202020204" pitchFamily="34" charset="0"/>
                <a:ea typeface="Verdana" pitchFamily="34" charset="0"/>
                <a:cs typeface="Arial" panose="020B0604020202020204" pitchFamily="34" charset="0"/>
              </a:rPr>
              <a:t>Vissa varor/tjänster är undantagna från ångerrätten, exempelvis:</a:t>
            </a:r>
          </a:p>
          <a:p>
            <a:pPr marL="285750" marR="0" lvl="0" indent="-285750" algn="l" defTabSz="870875" rtl="0" eaLnBrk="0" fontAlgn="base" latinLnBrk="0" hangingPunct="0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Resor och transporter</a:t>
            </a:r>
          </a:p>
          <a:p>
            <a:pPr marL="285750" marR="0" lvl="0" indent="-285750" algn="l" defTabSz="870875" rtl="0" eaLnBrk="0" fontAlgn="base" latinLnBrk="0" hangingPunct="0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Hotellbokningar</a:t>
            </a:r>
          </a:p>
          <a:p>
            <a:pPr marL="285750" marR="0" lvl="0" indent="-285750" algn="l" defTabSz="870875" rtl="0" eaLnBrk="0" fontAlgn="base" latinLnBrk="0" hangingPunct="0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Evenemangsbiljetter, exempelvis konsert, teater, idrottsevenemang</a:t>
            </a:r>
          </a:p>
          <a:p>
            <a:pPr marL="285750" marR="0" lvl="0" indent="-285750" algn="l" defTabSz="870875" rtl="0" eaLnBrk="0" fontAlgn="base" latinLnBrk="0" hangingPunct="0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400" dirty="0">
                <a:solidFill>
                  <a:srgbClr val="362E7D"/>
                </a:solidFill>
                <a:latin typeface="Bierstadt"/>
              </a:rPr>
              <a:t>Livsmedel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0" marR="0" lvl="0" indent="0" algn="l" defTabSz="8708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Bierstadt" panose="020B00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marR="0" lvl="0" indent="0" algn="l" defTabSz="870875" rtl="0" eaLnBrk="0" fontAlgn="base" latinLnBrk="0" hangingPunct="0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ierstadt" panose="020B0004020202020204" pitchFamily="34" charset="0"/>
                <a:ea typeface="Verdana" pitchFamily="34" charset="0"/>
                <a:cs typeface="Arial" panose="020B0604020202020204" pitchFamily="34" charset="0"/>
              </a:rPr>
              <a:t>Ingen ångerrätt: </a:t>
            </a:r>
          </a:p>
          <a:p>
            <a:pPr marL="285750" marR="0" lvl="0" indent="-285750" algn="l" defTabSz="870875" rtl="0" eaLnBrk="0" fontAlgn="base" latinLnBrk="0" hangingPunct="0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ierstadt" panose="020B00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Lotteritjänster, speltjänster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532900" y="440768"/>
            <a:ext cx="12172346" cy="482345"/>
          </a:xfrm>
          <a:prstGeom prst="rect">
            <a:avLst/>
          </a:prstGeom>
          <a:noFill/>
        </p:spPr>
        <p:txBody>
          <a:bodyPr wrap="square" lIns="93632" tIns="46816" rIns="93632" bIns="46816" rtlCol="0">
            <a:spAutoFit/>
          </a:bodyPr>
          <a:lstStyle/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Ångerrätt - undantag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7A6700C-146D-4DE3-BEAA-E05C93FB7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975" y="2730466"/>
            <a:ext cx="3765277" cy="2710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105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ruta 1"/>
          <p:cNvSpPr txBox="1">
            <a:spLocks noChangeArrowheads="1"/>
          </p:cNvSpPr>
          <p:nvPr/>
        </p:nvSpPr>
        <p:spPr bwMode="auto">
          <a:xfrm>
            <a:off x="497586" y="2532882"/>
            <a:ext cx="8600694" cy="358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95" tIns="47649" rIns="95295" bIns="4764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marR="0" lvl="0" indent="-285750" algn="l" defTabSz="8708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Vitaminer, kosttillskott, hälsoprodukter med mera.</a:t>
            </a:r>
          </a:p>
          <a:p>
            <a:pPr marL="285750" marR="0" lvl="0" indent="-285750" algn="l" defTabSz="8708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50" marR="0" lvl="0" indent="-285750" algn="l" defTabSz="8708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Erbjudandena börjar oftast med en ”gratisprodukt” eller ett ”provpaket”</a:t>
            </a:r>
          </a:p>
          <a:p>
            <a:pPr marL="285750" marR="0" lvl="0" indent="-285750" algn="l" defTabSz="8708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50" marR="0" lvl="0" indent="-285750" algn="l" defTabSz="870875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50" marR="0" lvl="0" indent="-285750" algn="l" defTabSz="870875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Vid abonnemangsavtal där du får leveranser skickade  till dig under en viss </a:t>
            </a:r>
          </a:p>
          <a:p>
            <a:pPr marL="0" marR="0" lvl="0" indent="0" algn="l" defTabSz="870875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buFontTx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 abonnemangsperiod, gäller ångerrätten bara i 14 dagar från den första leveransen. </a:t>
            </a:r>
          </a:p>
          <a:p>
            <a:pPr marL="0" marR="0" lvl="0" indent="0" algn="l" defTabSz="870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50" marR="0" lvl="0" indent="-285750" algn="l" defTabSz="870875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För att ångerrätten ska gälla hela abonnemangsavtalet, måste ångerrätten ske </a:t>
            </a:r>
          </a:p>
          <a:p>
            <a:pPr marL="0" marR="0" lvl="0" indent="0" algn="l" defTabSz="870875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buFontTx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 direkt  efter första leveransen.</a:t>
            </a:r>
          </a:p>
          <a:p>
            <a:pPr marL="0" marR="0" lvl="0" indent="0" algn="l" defTabSz="870875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buFontTx/>
              <a:buNone/>
              <a:tabLst/>
              <a:defRPr/>
            </a:pP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0" marR="0" lvl="0" indent="0" algn="l" defTabSz="870875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SzPct val="100000"/>
              <a:buFontTx/>
              <a:buNone/>
              <a:tabLst/>
              <a:defRPr/>
            </a:pP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8" name="Rectangle 2" descr="Large confetti"/>
          <p:cNvSpPr txBox="1">
            <a:spLocks noChangeArrowheads="1"/>
          </p:cNvSpPr>
          <p:nvPr/>
        </p:nvSpPr>
        <p:spPr bwMode="auto">
          <a:xfrm>
            <a:off x="561594" y="365802"/>
            <a:ext cx="11982747" cy="136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07" tIns="48455" rIns="96907" bIns="48455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74BB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4BB"/>
                </a:solidFill>
                <a:latin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j-ea"/>
                <a:cs typeface="+mj-cs"/>
              </a:rPr>
              <a:t>Ångerrätt - abonnemangsprodukter</a:t>
            </a:r>
          </a:p>
          <a:p>
            <a:pPr marL="0" marR="0" lvl="0" indent="0" algn="ctr" defTabSz="435437" rtl="0" eaLnBrk="0" fontAlgn="base" latinLnBrk="0" hangingPunct="0">
              <a:lnSpc>
                <a:spcPts val="471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381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/>
          <a:stretch/>
        </p:blipFill>
        <p:spPr bwMode="auto">
          <a:xfrm>
            <a:off x="8430768" y="2889501"/>
            <a:ext cx="3181350" cy="2585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55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517543" y="272671"/>
            <a:ext cx="6286500" cy="1093812"/>
          </a:xfrm>
        </p:spPr>
        <p:txBody>
          <a:bodyPr rtlCol="0">
            <a:noAutofit/>
          </a:bodyPr>
          <a:lstStyle>
            <a:defPPr>
              <a:defRPr lang="sv-S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60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211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816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422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30282" algn="l" defTabSz="117211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6338" algn="l" defTabSz="117211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2395" algn="l" defTabSz="117211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8452" algn="l" defTabSz="117211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sv-SE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Hur ska du ångra ditt köp?</a:t>
            </a:r>
          </a:p>
        </p:txBody>
      </p:sp>
      <p:sp>
        <p:nvSpPr>
          <p:cNvPr id="7171" name="textruta 1"/>
          <p:cNvSpPr txBox="1">
            <a:spLocks noChangeArrowheads="1"/>
          </p:cNvSpPr>
          <p:nvPr/>
        </p:nvSpPr>
        <p:spPr bwMode="auto">
          <a:xfrm>
            <a:off x="551688" y="2364631"/>
            <a:ext cx="9288494" cy="293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99" tIns="41000" rIns="81999" bIns="41000">
            <a:spAutoFit/>
          </a:bodyPr>
          <a:lstStyle>
            <a:defPPr>
              <a:defRPr lang="sv-S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60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211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816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422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30282" algn="l" defTabSz="117211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6338" algn="l" defTabSz="117211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2395" algn="l" defTabSz="117211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8452" algn="l" defTabSz="117211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8B"/>
              </a:buClr>
              <a:buSzPct val="100000"/>
              <a:buFontTx/>
              <a:buNone/>
              <a:tabLst/>
              <a:defRPr/>
            </a:pPr>
            <a:endParaRPr kumimoji="0" lang="sv-SE" sz="238" b="1" i="0" u="none" strike="noStrike" kern="1200" cap="none" spc="0" normalizeH="0" baseline="0" noProof="0" dirty="0">
              <a:ln>
                <a:noFill/>
              </a:ln>
              <a:solidFill>
                <a:srgbClr val="362E7D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Bierstadt" panose="020B00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>
                    <a:lumMod val="75000"/>
                  </a:srgbClr>
                </a:solidFill>
                <a:effectLst/>
                <a:uLnTx/>
                <a:uFillTx/>
                <a:latin typeface="Bierstadt"/>
                <a:ea typeface="Verdana" pitchFamily="34" charset="0"/>
                <a:cs typeface="Arial" charset="0"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Arial" charset="0"/>
              </a:rPr>
              <a:t>Meddela företaget skriftligt inom 14 dagar att du vill ångra köpet. </a:t>
            </a:r>
          </a:p>
          <a:p>
            <a:pPr marL="285750" marR="0" lvl="0" indent="-285750" algn="l" defTabSz="914400" rtl="0" eaLnBrk="1" fontAlgn="auto" latinLnBrk="0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Bierstadt" panose="020B00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Arial" charset="0"/>
              </a:rPr>
              <a:t> Skicka ett mejl till företaget, spara mejlet som du har skickat.</a:t>
            </a:r>
          </a:p>
          <a:p>
            <a:pPr marL="285750" marR="0" lvl="0" indent="-285750" algn="l" defTabSz="914400" rtl="0" eaLnBrk="1" fontAlgn="auto" latinLnBrk="0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Bierstadt" panose="020B00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Arial" charset="0"/>
              </a:rPr>
              <a:t> Returfrakt vid ångerrätt betalas av konsumenten.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Arial" charset="0"/>
              </a:rPr>
              <a:t>Vid fel i en vara gäller Konsumentköplagens regler om reklamation </a:t>
            </a:r>
          </a:p>
        </p:txBody>
      </p:sp>
      <p:pic>
        <p:nvPicPr>
          <p:cNvPr id="3" name="Bildobjekt 2" descr="En bild som visar person, inomhus, dator, Kontorsutrustning&#10;&#10;Automatiskt genererad beskrivning">
            <a:extLst>
              <a:ext uri="{FF2B5EF4-FFF2-40B4-BE49-F238E27FC236}">
                <a16:creationId xmlns:a16="http://schemas.microsoft.com/office/drawing/2014/main" id="{1499D29E-6E46-1F08-D9D4-06CA3FFC2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13874" r="10593"/>
          <a:stretch/>
        </p:blipFill>
        <p:spPr>
          <a:xfrm>
            <a:off x="7727010" y="2652873"/>
            <a:ext cx="3913302" cy="2932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28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1E87140C-1A81-4C5B-8A70-3FF1F92A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33" y="238121"/>
            <a:ext cx="8135319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sv-SE" sz="2800" dirty="0"/>
            </a:br>
            <a:r>
              <a:rPr lang="sv-SE" sz="2400" dirty="0"/>
              <a:t>Om du får en faktura på något du inte tackat ja till,</a:t>
            </a:r>
            <a:br>
              <a:rPr lang="sv-SE" sz="2400" dirty="0"/>
            </a:br>
            <a:r>
              <a:rPr lang="sv-SE" sz="2400" dirty="0"/>
              <a:t>- bestrid fakturan</a:t>
            </a:r>
            <a:br>
              <a:rPr lang="sv-SE" sz="3200" dirty="0"/>
            </a:br>
            <a:endParaRPr lang="sv-SE" sz="32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F7897FA-4BB1-4AAF-BDE5-E66FC27009E8}"/>
              </a:ext>
            </a:extLst>
          </p:cNvPr>
          <p:cNvSpPr txBox="1"/>
          <p:nvPr/>
        </p:nvSpPr>
        <p:spPr>
          <a:xfrm>
            <a:off x="317047" y="2558472"/>
            <a:ext cx="8615795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Betala inte för något du inte ingått avtal om.</a:t>
            </a:r>
          </a:p>
          <a:p>
            <a:pPr marL="285744" marR="0" lvl="0" indent="-28574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Om du betalar ett krav är det jämförbart med att godkänna kravet/avtalet.</a:t>
            </a:r>
          </a:p>
          <a:p>
            <a:pPr marL="285744" marR="0" lvl="0" indent="-28574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Påstår företaget att du har tackat ja eller beställt något är det upp till företaget att bevisa det.</a:t>
            </a:r>
          </a:p>
          <a:p>
            <a:pPr marL="285744" marR="0" lvl="0" indent="-28574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44" marR="0" lvl="0" indent="-285744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Så länge du kan visa att du har protesterat mot det den felaktiga fakturan riskerar du inte att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 få en betalningsanmärkning.</a:t>
            </a:r>
          </a:p>
          <a:p>
            <a:pPr marL="285744" marR="0" lvl="0" indent="-285744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44" marR="0" lvl="0" indent="-285744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Detsamma gäller om kravet går till Inkasso eller Kronofogdemyndigheten.</a:t>
            </a:r>
          </a:p>
          <a:p>
            <a:pPr marL="285744" marR="0" lvl="0" indent="-285744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44" marR="0" lvl="0" indent="-285744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Vid misstanke om bedrägeri, polisanmäl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6EF632B-22AB-947B-3447-B168AE7D1C2A}"/>
              </a:ext>
            </a:extLst>
          </p:cNvPr>
          <p:cNvGrpSpPr/>
          <p:nvPr/>
        </p:nvGrpSpPr>
        <p:grpSpPr>
          <a:xfrm>
            <a:off x="9105433" y="2823648"/>
            <a:ext cx="2589743" cy="2754192"/>
            <a:chOff x="8666521" y="2558472"/>
            <a:chExt cx="3008242" cy="3013994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0149D4C1-E001-54F7-69B5-44B8E3AA8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30" t="5002" r="3116" b="4119"/>
            <a:stretch/>
          </p:blipFill>
          <p:spPr>
            <a:xfrm>
              <a:off x="8666521" y="3020137"/>
              <a:ext cx="3008242" cy="25523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4AA56B47-8BB0-2155-2F1C-097627B1A798}"/>
                </a:ext>
              </a:extLst>
            </p:cNvPr>
            <p:cNvSpPr txBox="1"/>
            <p:nvPr/>
          </p:nvSpPr>
          <p:spPr>
            <a:xfrm>
              <a:off x="8666521" y="2558472"/>
              <a:ext cx="3008242" cy="461665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rPr>
                <a:t>Jag bestrider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9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E5A9C135-CDF3-4475-B37A-5EE65229A59B}"/>
              </a:ext>
            </a:extLst>
          </p:cNvPr>
          <p:cNvSpPr txBox="1"/>
          <p:nvPr/>
        </p:nvSpPr>
        <p:spPr>
          <a:xfrm>
            <a:off x="559084" y="2247831"/>
            <a:ext cx="9515921" cy="3847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Exempel på tillvägagångssätt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Telefonbedrägerier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Falska sms och mejl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Erbjudanden via sociala medier – falska webbsidor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Vid obehöriga uttag: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Kontakta banken, polisanmäl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Reklamation till bank, överklagan till bankens kundombudsavdelning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Anmälan till Allmänna Reklamationsnämnden (ARN)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7ED3096-9CC1-4FEB-9EB3-B6061EA9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12" y="91078"/>
            <a:ext cx="8135319" cy="1325563"/>
          </a:xfrm>
        </p:spPr>
        <p:txBody>
          <a:bodyPr>
            <a:normAutofit/>
          </a:bodyPr>
          <a:lstStyle/>
          <a:p>
            <a:r>
              <a:rPr lang="sv-SE" sz="2800" dirty="0"/>
              <a:t>Bluffar och bedrägerier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60EA899-42AA-4DB8-9D42-4EFD8829A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139" y="2584889"/>
            <a:ext cx="3186188" cy="299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14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1C86F544-C494-11E0-476A-B6F8D1BFF6E8}"/>
              </a:ext>
            </a:extLst>
          </p:cNvPr>
          <p:cNvSpPr txBox="1"/>
          <p:nvPr/>
        </p:nvSpPr>
        <p:spPr>
          <a:xfrm>
            <a:off x="496464" y="2342869"/>
            <a:ext cx="8435109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352E7E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Samverkan Telia, Tele2, Telenor och Tre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Operatörerna har infört ett gemensamt kortnummer 7726 för att rapportera in bluff-sms</a:t>
            </a:r>
          </a:p>
          <a:p>
            <a:pPr marL="171446" marR="0" lvl="0" indent="-171446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Syfte att bluff-sms blockeras så att de inte når fram till fler användare.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Om du fått ett sms som gör dig misstänksam och vill rapportera det, gör så här:</a:t>
            </a:r>
          </a:p>
          <a:p>
            <a:pPr marL="285744" marR="0" lvl="0" indent="-28574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Vidarebefordra meddelandet till kortnummer 7726.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Siffrorna motsvarar ordet SPAM på knappsatsen i telefonen och är globalt etablerat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 för att rapportera bluff-sms.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Källa: Telekområdgivarna 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160F63F6-6950-D615-BB6D-B2D13DD3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86" y="226581"/>
            <a:ext cx="8135319" cy="1325563"/>
          </a:xfrm>
        </p:spPr>
        <p:txBody>
          <a:bodyPr>
            <a:normAutofit/>
          </a:bodyPr>
          <a:lstStyle/>
          <a:p>
            <a:r>
              <a:rPr lang="sv-SE" sz="3200" dirty="0"/>
              <a:t>Rapportera bluff-sms via kortnummer 7726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59966B4-44EE-5CC0-8227-7906B97CD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100" y="2608476"/>
            <a:ext cx="3008588" cy="164104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5B7BBEA-4968-1A0F-6BC2-2615965FA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92" t="20932" r="10743" b="24257"/>
          <a:stretch/>
        </p:blipFill>
        <p:spPr>
          <a:xfrm>
            <a:off x="8220455" y="4800783"/>
            <a:ext cx="3648457" cy="13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1B20AF28-7EDF-A144-D560-224B0D0FE9E9}"/>
              </a:ext>
            </a:extLst>
          </p:cNvPr>
          <p:cNvSpPr txBox="1"/>
          <p:nvPr/>
        </p:nvSpPr>
        <p:spPr>
          <a:xfrm>
            <a:off x="496062" y="255997"/>
            <a:ext cx="7888986" cy="831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Vad kan vi göra för att hjälpa en anhörig?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51930AB-9913-8814-3B2C-AE2122AC0517}"/>
              </a:ext>
            </a:extLst>
          </p:cNvPr>
          <p:cNvSpPr txBox="1"/>
          <p:nvPr/>
        </p:nvSpPr>
        <p:spPr>
          <a:xfrm>
            <a:off x="496062" y="2478622"/>
            <a:ext cx="8995410" cy="3816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NIX-telefon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Kontrollera med banken vilka typer av spärrar och säkerhetslösningar de kan erbjuda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Kontrollera med teleoperatören vilka typer av spärrar de kan erbjuda – utlandssamtal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Spärra obehörig adressändring via Skatteverket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Låsbar fysisk brevlåda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Logga ut från webbsidor – spara aldrig lösenord på webbsidor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Bestrida felaktiga avtal och fakturor – fullmakt kan behövas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Yrka på ångerrätt om den möjligheten finns - skriftligt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9A9B8AF0-0F29-9088-B819-F793BC3B480D}"/>
              </a:ext>
            </a:extLst>
          </p:cNvPr>
          <p:cNvGrpSpPr/>
          <p:nvPr/>
        </p:nvGrpSpPr>
        <p:grpSpPr>
          <a:xfrm>
            <a:off x="8924544" y="3182112"/>
            <a:ext cx="2587752" cy="2433989"/>
            <a:chOff x="9059228" y="2724911"/>
            <a:chExt cx="2864548" cy="2847842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0BDF9531-9FD5-2B10-49D0-92B4B7115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787" b="10575"/>
            <a:stretch/>
          </p:blipFill>
          <p:spPr>
            <a:xfrm>
              <a:off x="9059228" y="2724911"/>
              <a:ext cx="2864548" cy="2542033"/>
            </a:xfrm>
            <a:prstGeom prst="rect">
              <a:avLst/>
            </a:prstGeom>
          </p:spPr>
        </p:pic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F5743991-9141-3AD8-0B40-DEED39E5532B}"/>
                </a:ext>
              </a:extLst>
            </p:cNvPr>
            <p:cNvSpPr txBox="1"/>
            <p:nvPr/>
          </p:nvSpPr>
          <p:spPr>
            <a:xfrm>
              <a:off x="9116568" y="5248656"/>
              <a:ext cx="2807208" cy="32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62E7D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rPr>
                <a:t>Svenska Stöldskyddsföreningen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3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1B20AF28-7EDF-A144-D560-224B0D0FE9E9}"/>
              </a:ext>
            </a:extLst>
          </p:cNvPr>
          <p:cNvSpPr txBox="1"/>
          <p:nvPr/>
        </p:nvSpPr>
        <p:spPr>
          <a:xfrm>
            <a:off x="477774" y="210277"/>
            <a:ext cx="7888986" cy="831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Var finns hjälp att få?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51930AB-9913-8814-3B2C-AE2122AC0517}"/>
              </a:ext>
            </a:extLst>
          </p:cNvPr>
          <p:cNvSpPr txBox="1"/>
          <p:nvPr/>
        </p:nvSpPr>
        <p:spPr>
          <a:xfrm>
            <a:off x="606261" y="1773370"/>
            <a:ext cx="8995410" cy="466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Kommunal konsumentvägledning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900" b="1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Konsumentverkets vägledning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Telefon 0771-525 525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 info@hallakonsument.se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 www.hallakonsument.se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Sveriges Konsumenter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Telefon: 08-674 43 74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radgivning@konsumentcentrum.se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  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www.sverigeskonsumenter.se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C55AA61-0D9C-4CF7-2C92-CBCD0ACC5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8" r="19512"/>
          <a:stretch/>
        </p:blipFill>
        <p:spPr>
          <a:xfrm>
            <a:off x="7310770" y="2225269"/>
            <a:ext cx="3016577" cy="3766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12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764A0CAD-8C6C-DD06-6E75-C99EF31AC08A}"/>
              </a:ext>
            </a:extLst>
          </p:cNvPr>
          <p:cNvSpPr txBox="1"/>
          <p:nvPr/>
        </p:nvSpPr>
        <p:spPr>
          <a:xfrm>
            <a:off x="668446" y="2230994"/>
            <a:ext cx="8604504" cy="3961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Ofrivilliga avtal - Hur går det till?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Exempel på försäljningssituationer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Vilka lagar och regler finns det som skydd för konsumenter?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Skriftlighetskrav – telefonförsäljning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Ångerrätt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Vad kan vi göra för att hjälpa en anhörig?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Bestridande avtal, fakturor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Var finns det hjälp att få?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36916C6-A806-2F42-2867-5D1C812FA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547" y="2529311"/>
            <a:ext cx="3401863" cy="3365284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CA0B37BE-7929-0FDB-2FA4-7C8DB8C30121}"/>
              </a:ext>
            </a:extLst>
          </p:cNvPr>
          <p:cNvSpPr txBox="1">
            <a:spLocks/>
          </p:cNvSpPr>
          <p:nvPr/>
        </p:nvSpPr>
        <p:spPr>
          <a:xfrm>
            <a:off x="668446" y="665088"/>
            <a:ext cx="813531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6339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B9A299E3-8387-5E90-3097-07DAD2C828FC}"/>
              </a:ext>
            </a:extLst>
          </p:cNvPr>
          <p:cNvSpPr txBox="1"/>
          <p:nvPr/>
        </p:nvSpPr>
        <p:spPr>
          <a:xfrm>
            <a:off x="706945" y="6133773"/>
            <a:ext cx="5389055" cy="59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/>
              <a:ea typeface="+mn-ea"/>
              <a:cs typeface="+mn-cs"/>
              <a:hlinkClick r:id="rId3"/>
            </a:endParaRPr>
          </a:p>
          <a:p>
            <a:pPr marL="0" marR="0" lvl="0" indent="0" algn="l" defTabSz="4347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https://sakerhetskollen.se</a:t>
            </a: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61932B5-CD49-7190-D13C-9F50ACE30DED}"/>
              </a:ext>
            </a:extLst>
          </p:cNvPr>
          <p:cNvSpPr txBox="1"/>
          <p:nvPr/>
        </p:nvSpPr>
        <p:spPr>
          <a:xfrm>
            <a:off x="484632" y="410112"/>
            <a:ext cx="8851392" cy="628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347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Svenska Stöldskyddsföreningen - Information och utbildning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DA156687-1D95-00AC-386F-CD3B20D4E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884" y="3278755"/>
            <a:ext cx="3412195" cy="109236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E4031F6-C50B-9CE3-4CA3-0889C936C688}"/>
              </a:ext>
            </a:extLst>
          </p:cNvPr>
          <p:cNvSpPr txBox="1"/>
          <p:nvPr/>
        </p:nvSpPr>
        <p:spPr>
          <a:xfrm>
            <a:off x="484632" y="2321029"/>
            <a:ext cx="7764503" cy="3007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171446" algn="l" defTabSz="4347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Prenumerera på varningar - bedrägerivarianter</a:t>
            </a:r>
          </a:p>
          <a:p>
            <a:pPr marL="0" marR="0" lvl="0" indent="-171446" algn="l" defTabSz="4347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Säkerhetsguider</a:t>
            </a:r>
          </a:p>
          <a:p>
            <a:pPr marL="0" marR="0" lvl="0" indent="-171446" algn="l" defTabSz="4347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Kunskapstester/utbildningar:  </a:t>
            </a:r>
          </a:p>
          <a:p>
            <a:pPr marL="0" marR="0" lvl="0" indent="0" algn="l" defTabSz="4347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- Bli tryggare på internet</a:t>
            </a:r>
          </a:p>
          <a:p>
            <a:pPr marL="0" marR="0" lvl="0" indent="0" algn="l" defTabSz="4347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- Köp och sälj säkert	   </a:t>
            </a:r>
          </a:p>
          <a:p>
            <a:pPr marL="0" marR="0" lvl="0" indent="0" algn="l" defTabSz="4347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-Skydda ditt lösenord</a:t>
            </a:r>
          </a:p>
          <a:p>
            <a:pPr marL="0" marR="0" lvl="0" indent="0" algn="l" defTabSz="4347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  - Bedrägerier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4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B9A299E3-8387-5E90-3097-07DAD2C828FC}"/>
              </a:ext>
            </a:extLst>
          </p:cNvPr>
          <p:cNvSpPr txBox="1"/>
          <p:nvPr/>
        </p:nvSpPr>
        <p:spPr>
          <a:xfrm>
            <a:off x="440022" y="5907518"/>
            <a:ext cx="75958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/>
              <a:ea typeface="+mn-ea"/>
              <a:cs typeface="+mn-cs"/>
              <a:hlinkClick r:id="rId3"/>
            </a:endParaRPr>
          </a:p>
          <a:p>
            <a:pPr marL="0" marR="0" lvl="0" indent="0" algn="l" defTabSz="4347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  <a:hlinkClick r:id="rId4"/>
              </a:rPr>
              <a:t>https://internetkunskap.se/snabbkurser/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362E7D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61932B5-CD49-7190-D13C-9F50ACE30DED}"/>
              </a:ext>
            </a:extLst>
          </p:cNvPr>
          <p:cNvSpPr txBox="1"/>
          <p:nvPr/>
        </p:nvSpPr>
        <p:spPr>
          <a:xfrm>
            <a:off x="549750" y="269711"/>
            <a:ext cx="9115458" cy="628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347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srgbClr val="362E7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Internetstiftelsen - Information och utbildning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91CA6E9-6E47-DF89-C4DD-64E64D6B0F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32" r="8323"/>
          <a:stretch/>
        </p:blipFill>
        <p:spPr>
          <a:xfrm>
            <a:off x="4376296" y="5660920"/>
            <a:ext cx="2142661" cy="927369"/>
          </a:xfrm>
          <a:prstGeom prst="rect">
            <a:avLst/>
          </a:prstGeom>
        </p:spPr>
      </p:pic>
      <p:grpSp>
        <p:nvGrpSpPr>
          <p:cNvPr id="3" name="Grupp 2">
            <a:extLst>
              <a:ext uri="{FF2B5EF4-FFF2-40B4-BE49-F238E27FC236}">
                <a16:creationId xmlns:a16="http://schemas.microsoft.com/office/drawing/2014/main" id="{A4EC12E5-CB37-185C-D417-0B7B049D8B72}"/>
              </a:ext>
            </a:extLst>
          </p:cNvPr>
          <p:cNvGrpSpPr/>
          <p:nvPr/>
        </p:nvGrpSpPr>
        <p:grpSpPr>
          <a:xfrm>
            <a:off x="622902" y="2204633"/>
            <a:ext cx="9814160" cy="2221992"/>
            <a:chOff x="440022" y="3046709"/>
            <a:chExt cx="9814160" cy="2221992"/>
          </a:xfrm>
        </p:grpSpPr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0940AF7F-34B2-9A8E-1B5E-D1EEB6710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09" t="7936" r="3165" b="9633"/>
            <a:stretch/>
          </p:blipFill>
          <p:spPr>
            <a:xfrm>
              <a:off x="440022" y="3046709"/>
              <a:ext cx="7068094" cy="2221992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C9CE7854-B705-3F91-107E-32A1B1399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81" t="4941"/>
            <a:stretch/>
          </p:blipFill>
          <p:spPr>
            <a:xfrm>
              <a:off x="7508116" y="3046709"/>
              <a:ext cx="2746066" cy="2221992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993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141F535-06F9-3E5A-C369-71665443B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614" y="2871813"/>
            <a:ext cx="6109701" cy="725554"/>
          </a:xfrm>
        </p:spPr>
        <p:txBody>
          <a:bodyPr>
            <a:normAutofit/>
          </a:bodyPr>
          <a:lstStyle/>
          <a:p>
            <a:r>
              <a:rPr lang="sv-SE" sz="4400" dirty="0">
                <a:solidFill>
                  <a:srgbClr val="362E7D"/>
                </a:solidFill>
              </a:rPr>
              <a:t>Frågor och funderingar? </a:t>
            </a:r>
            <a:endParaRPr lang="en-US" sz="4400" dirty="0">
              <a:solidFill>
                <a:srgbClr val="362E7D"/>
              </a:solidFill>
            </a:endParaRPr>
          </a:p>
        </p:txBody>
      </p:sp>
      <p:pic>
        <p:nvPicPr>
          <p:cNvPr id="18" name="Platshållare för bild 17" descr="En bild som visar klädsel, person, jacka, Människoansikte&#10;&#10;Automatiskt genererad beskrivning">
            <a:extLst>
              <a:ext uri="{FF2B5EF4-FFF2-40B4-BE49-F238E27FC236}">
                <a16:creationId xmlns:a16="http://schemas.microsoft.com/office/drawing/2014/main" id="{6B411CCE-1CA3-DDE3-FFEA-F817CD0E13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r="15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26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44C6D6-FA4A-47AD-AFBA-91A6C5F47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904" y="3023076"/>
            <a:ext cx="6109701" cy="2387600"/>
          </a:xfrm>
        </p:spPr>
        <p:txBody>
          <a:bodyPr anchor="b">
            <a:normAutofit/>
          </a:bodyPr>
          <a:lstStyle/>
          <a:p>
            <a:r>
              <a:rPr lang="sv-SE" sz="6100" dirty="0"/>
              <a:t>Tack för att ni har lyssnat!</a:t>
            </a:r>
            <a:br>
              <a:rPr lang="sv-SE" sz="6100" dirty="0"/>
            </a:br>
            <a:endParaRPr lang="sv-SE" sz="61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711F057-FD09-4065-B86D-0EDA864F0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904" y="5674290"/>
            <a:ext cx="9144000" cy="60617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1500" dirty="0">
                <a:solidFill>
                  <a:srgbClr val="362E7D"/>
                </a:solidFill>
              </a:rPr>
              <a:t>Marianne Stenström	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1500" dirty="0">
                <a:solidFill>
                  <a:srgbClr val="362E7D"/>
                </a:solidFill>
              </a:rPr>
              <a:t>Konsumentvägledare		</a:t>
            </a:r>
          </a:p>
        </p:txBody>
      </p:sp>
      <p:pic>
        <p:nvPicPr>
          <p:cNvPr id="8" name="Platshållare för bild 7" descr="En bild som visar växt, blomma, sippsläktet, blomblad&#10;&#10;Automatiskt genererad beskrivning">
            <a:extLst>
              <a:ext uri="{FF2B5EF4-FFF2-40B4-BE49-F238E27FC236}">
                <a16:creationId xmlns:a16="http://schemas.microsoft.com/office/drawing/2014/main" id="{F17E83F6-CCEA-C275-0450-D3CCE15EE0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r="19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693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EB51DA-D673-1110-E8AF-CAB4F992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143880"/>
            <a:ext cx="8135319" cy="1325563"/>
          </a:xfrm>
        </p:spPr>
        <p:txBody>
          <a:bodyPr>
            <a:normAutofit/>
          </a:bodyPr>
          <a:lstStyle/>
          <a:p>
            <a:r>
              <a:rPr lang="sv-SE" sz="3200" dirty="0"/>
              <a:t>Konsumentvägledning i Sverige 2023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F550690-FF0C-005F-0DBE-C2BCFF407FD9}"/>
              </a:ext>
            </a:extLst>
          </p:cNvPr>
          <p:cNvSpPr txBox="1"/>
          <p:nvPr/>
        </p:nvSpPr>
        <p:spPr>
          <a:xfrm>
            <a:off x="503854" y="2490511"/>
            <a:ext cx="6820490" cy="33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sv-SE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2023 - saknade 122 kommuner konsumentvägledning (42 %)​</a:t>
            </a:r>
          </a:p>
          <a:p>
            <a:pPr fontAlgn="base">
              <a:lnSpc>
                <a:spcPct val="200000"/>
              </a:lnSpc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Antal invånare som saknar kommunal konsumentvägledning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​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2014    -   500 000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​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2020    -  1,7 miljoner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​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2021    -  2 miljoner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​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2023    -  2,3 miljoner</a:t>
            </a:r>
          </a:p>
          <a:p>
            <a:pPr fontAlgn="base">
              <a:lnSpc>
                <a:spcPct val="150000"/>
              </a:lnSpc>
            </a:pPr>
            <a:endParaRPr lang="en-US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F76D960D-0C6D-9B91-418E-328BCD6159AD}"/>
              </a:ext>
            </a:extLst>
          </p:cNvPr>
          <p:cNvGrpSpPr/>
          <p:nvPr/>
        </p:nvGrpSpPr>
        <p:grpSpPr>
          <a:xfrm>
            <a:off x="8048834" y="1770636"/>
            <a:ext cx="3639312" cy="4739947"/>
            <a:chOff x="7834231" y="1327762"/>
            <a:chExt cx="3639312" cy="4739947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72DA36EB-6FD8-05C4-E23C-F65078C4C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52" r="16557" b="5722"/>
            <a:stretch/>
          </p:blipFill>
          <p:spPr>
            <a:xfrm>
              <a:off x="7834231" y="1327762"/>
              <a:ext cx="3639312" cy="4462948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5D31C046-D18F-42AF-D041-F8A8FED73A39}"/>
                </a:ext>
              </a:extLst>
            </p:cNvPr>
            <p:cNvSpPr txBox="1"/>
            <p:nvPr/>
          </p:nvSpPr>
          <p:spPr>
            <a:xfrm>
              <a:off x="7834231" y="5790710"/>
              <a:ext cx="3385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dirty="0">
                  <a:solidFill>
                    <a:srgbClr val="002060"/>
                  </a:solidFill>
                </a:rPr>
                <a:t>Bild: Sveriges Konsumenter,  Råd &amp; Rön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3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8AABA2-0782-4106-A9B4-99E5AD4F8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45827"/>
            <a:ext cx="8135319" cy="13255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sv-SE" sz="3200" dirty="0"/>
              <a:t>		     </a:t>
            </a:r>
            <a:r>
              <a:rPr lang="sv-SE" sz="2800" dirty="0"/>
              <a:t>Rapport 2019  - Konsumentskada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52956FE2-9803-4824-AECE-E60DAFF13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033" y="434810"/>
            <a:ext cx="1703832" cy="70292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87949808-3BF3-4784-8DF1-59886B3314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85" r="9283" b="23162"/>
          <a:stretch/>
        </p:blipFill>
        <p:spPr>
          <a:xfrm>
            <a:off x="8394192" y="3731591"/>
            <a:ext cx="3471672" cy="2294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64EB401-A32E-F5FB-029B-8FF9A91A8E05}"/>
              </a:ext>
            </a:extLst>
          </p:cNvPr>
          <p:cNvSpPr txBox="1"/>
          <p:nvPr/>
        </p:nvSpPr>
        <p:spPr>
          <a:xfrm>
            <a:off x="390144" y="2707123"/>
            <a:ext cx="10591800" cy="331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rgbClr val="362E7D"/>
                </a:solidFill>
              </a:rPr>
              <a:t>Konsumentverket konstaterat att tre av fyra konsumenter får årligen problem med något köp.</a:t>
            </a:r>
          </a:p>
          <a:p>
            <a:pPr marL="285750" indent="-285750">
              <a:lnSpc>
                <a:spcPts val="4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rgbClr val="362E7D"/>
                </a:solidFill>
              </a:rPr>
              <a:t>Misslyckade köp av varor och tjänster kostar svenska konsumenter 50 miljarder kronor årligen. </a:t>
            </a:r>
          </a:p>
          <a:p>
            <a:pPr marL="285750" indent="-285750">
              <a:lnSpc>
                <a:spcPts val="4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rgbClr val="362E7D"/>
                </a:solidFill>
              </a:rPr>
              <a:t>Motsvarar 7 000 kronor per person. </a:t>
            </a:r>
          </a:p>
          <a:p>
            <a:pPr marL="285750" indent="-285750">
              <a:lnSpc>
                <a:spcPts val="4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rgbClr val="362E7D"/>
                </a:solidFill>
              </a:rPr>
              <a:t>Problem med hantverkstjänster kostar 10 miljarder per år.</a:t>
            </a:r>
          </a:p>
          <a:p>
            <a:pPr marL="285750" indent="-285750">
              <a:lnSpc>
                <a:spcPts val="4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rgbClr val="362E7D"/>
                </a:solidFill>
              </a:rPr>
              <a:t>Dåliga bilköp kostar 5 miljarder per år</a:t>
            </a:r>
            <a:r>
              <a:rPr lang="sv-SE" sz="1500" dirty="0">
                <a:solidFill>
                  <a:srgbClr val="1F497D">
                    <a:lumMod val="75000"/>
                  </a:srgbClr>
                </a:solidFill>
                <a:ea typeface="Verdana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30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550BAD-5F05-46FD-A891-19E7D883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21" y="470537"/>
            <a:ext cx="8135319" cy="1325563"/>
          </a:xfrm>
        </p:spPr>
        <p:txBody>
          <a:bodyPr>
            <a:normAutofit fontScale="90000"/>
          </a:bodyPr>
          <a:lstStyle/>
          <a:p>
            <a:pPr>
              <a:lnSpc>
                <a:spcPts val="3400"/>
              </a:lnSpc>
            </a:pPr>
            <a:br>
              <a:rPr lang="sv-SE" sz="2800" dirty="0"/>
            </a:br>
            <a:r>
              <a:rPr lang="sv-SE" sz="3300" dirty="0"/>
              <a:t>Vilseledande försäljning/erbjudanden</a:t>
            </a:r>
            <a:br>
              <a:rPr lang="sv-SE" sz="2800" dirty="0"/>
            </a:br>
            <a:br>
              <a:rPr lang="sv-SE" sz="2800" dirty="0"/>
            </a:br>
            <a:endParaRPr lang="sv-SE" sz="28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7868F93-3977-4262-82B1-2A1EABB546DC}"/>
              </a:ext>
            </a:extLst>
          </p:cNvPr>
          <p:cNvSpPr txBox="1"/>
          <p:nvPr/>
        </p:nvSpPr>
        <p:spPr>
          <a:xfrm>
            <a:off x="471055" y="2278461"/>
            <a:ext cx="8851771" cy="304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sv-SE" sz="1400" b="1" dirty="0">
                <a:solidFill>
                  <a:schemeClr val="tx2"/>
                </a:solidFill>
                <a:ea typeface="+mj-ea"/>
                <a:cs typeface="+mj-cs"/>
              </a:rPr>
              <a:t>Vanliga områden där konsumenter hamnar i ofrivilliga avtal</a:t>
            </a:r>
          </a:p>
          <a:p>
            <a:pPr marL="285737" indent="-285737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Mobil, internet och tv-abonnemang</a:t>
            </a:r>
          </a:p>
          <a:p>
            <a:pPr marL="285737" indent="-285737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Elavtal</a:t>
            </a:r>
          </a:p>
          <a:p>
            <a:pPr marL="285737" indent="-285737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Gåva för att du har varit en trogen kund/medverkat i undersökning</a:t>
            </a:r>
          </a:p>
          <a:p>
            <a:pPr marL="285737" indent="-285737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Du har en vinst att hämta.</a:t>
            </a:r>
          </a:p>
          <a:p>
            <a:pPr marL="285737" indent="-285737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Gratis eller provpaket av hälsoprodukter</a:t>
            </a:r>
          </a:p>
          <a:p>
            <a:pPr marL="285737" indent="-285737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ID-skydd, larmtjänster, brandskyddsavtal</a:t>
            </a:r>
            <a:endParaRPr lang="sv-SE" sz="4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1D21DEF7-5A87-4BF6-F5C8-75EBD75F978C}"/>
              </a:ext>
            </a:extLst>
          </p:cNvPr>
          <p:cNvGrpSpPr/>
          <p:nvPr/>
        </p:nvGrpSpPr>
        <p:grpSpPr>
          <a:xfrm>
            <a:off x="9064519" y="2470485"/>
            <a:ext cx="2545057" cy="3047373"/>
            <a:chOff x="8936503" y="2278461"/>
            <a:chExt cx="2545057" cy="3047373"/>
          </a:xfrm>
        </p:grpSpPr>
        <p:sp>
          <p:nvSpPr>
            <p:cNvPr id="4" name="Pratbubbla: oval 3">
              <a:extLst>
                <a:ext uri="{FF2B5EF4-FFF2-40B4-BE49-F238E27FC236}">
                  <a16:creationId xmlns:a16="http://schemas.microsoft.com/office/drawing/2014/main" id="{D275A1D4-8EE1-0874-611E-01A1EA24A624}"/>
                </a:ext>
              </a:extLst>
            </p:cNvPr>
            <p:cNvSpPr/>
            <p:nvPr/>
          </p:nvSpPr>
          <p:spPr>
            <a:xfrm>
              <a:off x="8936503" y="2278461"/>
              <a:ext cx="2545057" cy="1027060"/>
            </a:xfrm>
            <a:prstGeom prst="wedgeEllipseCallout">
              <a:avLst>
                <a:gd name="adj1" fmla="val -124447"/>
                <a:gd name="adj2" fmla="val 40121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sv-SE" sz="1600" b="1" dirty="0">
                  <a:solidFill>
                    <a:srgbClr val="352E7E"/>
                  </a:solidFill>
                </a:rPr>
                <a:t>”Billigare”</a:t>
              </a:r>
            </a:p>
            <a:p>
              <a:pPr>
                <a:lnSpc>
                  <a:spcPct val="150000"/>
                </a:lnSpc>
              </a:pPr>
              <a:r>
                <a:rPr lang="sv-SE" sz="1400" b="1" dirty="0">
                  <a:solidFill>
                    <a:srgbClr val="352E7E"/>
                  </a:solidFill>
                </a:rPr>
                <a:t>”Sänka kostnader”</a:t>
              </a:r>
            </a:p>
          </p:txBody>
        </p:sp>
        <p:sp>
          <p:nvSpPr>
            <p:cNvPr id="6" name="Pratbubbla: oval 5">
              <a:extLst>
                <a:ext uri="{FF2B5EF4-FFF2-40B4-BE49-F238E27FC236}">
                  <a16:creationId xmlns:a16="http://schemas.microsoft.com/office/drawing/2014/main" id="{CD43E8A4-A7B1-2F47-5ED4-E89A5D08F403}"/>
                </a:ext>
              </a:extLst>
            </p:cNvPr>
            <p:cNvSpPr/>
            <p:nvPr/>
          </p:nvSpPr>
          <p:spPr>
            <a:xfrm>
              <a:off x="9049709" y="4514876"/>
              <a:ext cx="2221574" cy="810958"/>
            </a:xfrm>
            <a:prstGeom prst="wedgeEllipseCallout">
              <a:avLst>
                <a:gd name="adj1" fmla="val -109379"/>
                <a:gd name="adj2" fmla="val -1880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sv-SE" sz="1600" b="1" dirty="0">
                  <a:solidFill>
                    <a:srgbClr val="352E7E"/>
                  </a:solidFill>
                </a:rPr>
                <a:t>”Gratis”</a:t>
              </a:r>
            </a:p>
            <a:p>
              <a:pPr algn="ctr">
                <a:lnSpc>
                  <a:spcPct val="150000"/>
                </a:lnSpc>
              </a:pPr>
              <a:r>
                <a:rPr lang="sv-SE" sz="1600" b="1" dirty="0">
                  <a:solidFill>
                    <a:srgbClr val="352E7E"/>
                  </a:solidFill>
                </a:rPr>
                <a:t>”Provpaket”</a:t>
              </a:r>
            </a:p>
          </p:txBody>
        </p:sp>
        <p:sp>
          <p:nvSpPr>
            <p:cNvPr id="11" name="Pratbubbla: oval 10">
              <a:extLst>
                <a:ext uri="{FF2B5EF4-FFF2-40B4-BE49-F238E27FC236}">
                  <a16:creationId xmlns:a16="http://schemas.microsoft.com/office/drawing/2014/main" id="{459A9089-A282-CDA4-6D15-3C7A42C36C9D}"/>
                </a:ext>
              </a:extLst>
            </p:cNvPr>
            <p:cNvSpPr/>
            <p:nvPr/>
          </p:nvSpPr>
          <p:spPr>
            <a:xfrm>
              <a:off x="9146782" y="3462738"/>
              <a:ext cx="2124501" cy="810958"/>
            </a:xfrm>
            <a:prstGeom prst="wedgeEllipseCallout">
              <a:avLst>
                <a:gd name="adj1" fmla="val -122436"/>
                <a:gd name="adj2" fmla="val -2925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sv-SE" sz="1600" b="1" dirty="0">
                  <a:solidFill>
                    <a:srgbClr val="352E7E"/>
                  </a:solidFill>
                </a:rPr>
                <a:t>”Gåva/Vinst”</a:t>
              </a:r>
            </a:p>
          </p:txBody>
        </p:sp>
      </p:grpSp>
      <p:sp>
        <p:nvSpPr>
          <p:cNvPr id="14" name="textruta 13">
            <a:extLst>
              <a:ext uri="{FF2B5EF4-FFF2-40B4-BE49-F238E27FC236}">
                <a16:creationId xmlns:a16="http://schemas.microsoft.com/office/drawing/2014/main" id="{4F03740C-FEC5-DBBB-A9D4-040722A842D6}"/>
              </a:ext>
            </a:extLst>
          </p:cNvPr>
          <p:cNvSpPr txBox="1"/>
          <p:nvPr/>
        </p:nvSpPr>
        <p:spPr>
          <a:xfrm>
            <a:off x="471055" y="6075770"/>
            <a:ext cx="91837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b="1" dirty="0">
                <a:solidFill>
                  <a:schemeClr val="tx2"/>
                </a:solidFill>
                <a:ea typeface="+mj-ea"/>
                <a:cs typeface="+mj-cs"/>
              </a:rPr>
              <a:t>Tänk på att ett erbjudande som låter för bra för att vara sant förmodligen är för bra för att vara sant!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211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550BAD-5F05-46FD-A891-19E7D883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73" y="167664"/>
            <a:ext cx="8135319" cy="1325563"/>
          </a:xfrm>
        </p:spPr>
        <p:txBody>
          <a:bodyPr>
            <a:normAutofit/>
          </a:bodyPr>
          <a:lstStyle/>
          <a:p>
            <a:r>
              <a:rPr lang="sv-SE" sz="2800" dirty="0"/>
              <a:t>ID-skydd, behöver jag det?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7868F93-3977-4262-82B1-2A1EABB546DC}"/>
              </a:ext>
            </a:extLst>
          </p:cNvPr>
          <p:cNvSpPr txBox="1"/>
          <p:nvPr/>
        </p:nvSpPr>
        <p:spPr>
          <a:xfrm>
            <a:off x="388533" y="2625435"/>
            <a:ext cx="8851770" cy="288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Även seriösa företag säljer försäkring av ID-skydd.</a:t>
            </a: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ID-skydd marknadsförs som att de ger skydd mot att drabbas av identitetsstöld.</a:t>
            </a: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ID-skydd kan inte förhindra en ID-stöld, men kan hjälpa dig om det inträffar. </a:t>
            </a: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Ta inga förhastade beslut, du kanske redan har ett skydd via hemförsäkringen.</a:t>
            </a: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Kolla med ditt försäkringsbolag vilket skydd du har innan du tecknar ett separat avtal.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F0255C6-B482-49A9-8F90-172A2B1DB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452" y="3218905"/>
            <a:ext cx="2819048" cy="1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C2DC56-7C55-3CE1-611B-4FA1D032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81" y="243205"/>
            <a:ext cx="8135319" cy="1325563"/>
          </a:xfrm>
        </p:spPr>
        <p:txBody>
          <a:bodyPr>
            <a:normAutofit/>
          </a:bodyPr>
          <a:lstStyle/>
          <a:p>
            <a:r>
              <a:rPr lang="sv-SE" sz="2800" dirty="0"/>
              <a:t>ID-skydd  marknadsföring - exempel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21F9423-8C44-B273-504E-28229F1F6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91" b="13375"/>
          <a:stretch/>
        </p:blipFill>
        <p:spPr>
          <a:xfrm>
            <a:off x="6783994" y="2493645"/>
            <a:ext cx="3414591" cy="168921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4FF7E9ED-CFF0-81A9-09E3-4FA43E994CD2}"/>
              </a:ext>
            </a:extLst>
          </p:cNvPr>
          <p:cNvGrpSpPr/>
          <p:nvPr/>
        </p:nvGrpSpPr>
        <p:grpSpPr>
          <a:xfrm>
            <a:off x="838200" y="2493643"/>
            <a:ext cx="5257800" cy="3150699"/>
            <a:chOff x="838200" y="2493643"/>
            <a:chExt cx="4991100" cy="2724150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0C714652-FA9E-FED2-27BE-1893E306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493643"/>
              <a:ext cx="4991100" cy="272415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4359D40A-27C4-40E0-EF86-5126EABA0B64}"/>
                </a:ext>
              </a:extLst>
            </p:cNvPr>
            <p:cNvSpPr/>
            <p:nvPr/>
          </p:nvSpPr>
          <p:spPr>
            <a:xfrm>
              <a:off x="2227811" y="2493643"/>
              <a:ext cx="764771" cy="30774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0126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E5A9C135-CDF3-4475-B37A-5EE65229A59B}"/>
              </a:ext>
            </a:extLst>
          </p:cNvPr>
          <p:cNvSpPr txBox="1"/>
          <p:nvPr/>
        </p:nvSpPr>
        <p:spPr>
          <a:xfrm>
            <a:off x="613948" y="2359384"/>
            <a:ext cx="9515921" cy="3191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362E7D"/>
                </a:solidFill>
                <a:latin typeface="Bierstadt"/>
              </a:rPr>
              <a:t>Telefonförsäljning</a:t>
            </a:r>
          </a:p>
          <a:p>
            <a:pPr marL="285750" indent="-28575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362E7D"/>
                </a:solidFill>
                <a:latin typeface="Bierstadt"/>
              </a:rPr>
              <a:t>Hemförsäljning</a:t>
            </a:r>
          </a:p>
          <a:p>
            <a:pPr marL="285750" indent="-28575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362E7D"/>
                </a:solidFill>
                <a:latin typeface="Bierstadt"/>
              </a:rPr>
              <a:t>Handel på internet – Dropshipping</a:t>
            </a:r>
          </a:p>
          <a:p>
            <a:pPr marL="285750" indent="-28575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362E7D"/>
                </a:solidFill>
                <a:latin typeface="Bierstadt"/>
              </a:rPr>
              <a:t>Erbjudanden via sociala medier</a:t>
            </a:r>
          </a:p>
          <a:p>
            <a:pPr marL="285750" indent="-28575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362E7D"/>
                </a:solidFill>
                <a:latin typeface="Bierstadt"/>
              </a:rPr>
              <a:t>Säljare utanför fasta affärslokaler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7ED3096-9CC1-4FEB-9EB3-B6061EA9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72" y="91606"/>
            <a:ext cx="8135319" cy="1325563"/>
          </a:xfrm>
        </p:spPr>
        <p:txBody>
          <a:bodyPr>
            <a:normAutofit/>
          </a:bodyPr>
          <a:lstStyle/>
          <a:p>
            <a:r>
              <a:rPr lang="sv-SE" sz="2800" dirty="0"/>
              <a:t>Vilseledande försäljning, bluffar och bedrägerier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0F15AC4-5189-6588-F8BC-D36C37D20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666" y="2368191"/>
            <a:ext cx="4005419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49EFF4AD-67CF-406B-8B6A-2707DD40C4BC}"/>
              </a:ext>
            </a:extLst>
          </p:cNvPr>
          <p:cNvSpPr txBox="1"/>
          <p:nvPr/>
        </p:nvSpPr>
        <p:spPr>
          <a:xfrm>
            <a:off x="481858" y="2764816"/>
            <a:ext cx="97198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Endast ett JA under telefonsamtalet innebär inte ett bindande avtal.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sv-SE" sz="20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Efter en telefonförsäljning måste du godkänna säljarens erbjudande skriftligt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       för att avtalet ska bli giltigt.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sv-SE" sz="20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Ett godkännande av avtalet kan göras genom att du svarar på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       - brev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       - mejl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       - sms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dirty="0">
                <a:solidFill>
                  <a:schemeClr val="tx2"/>
                </a:solidFill>
                <a:ea typeface="+mj-ea"/>
                <a:cs typeface="+mj-cs"/>
              </a:rPr>
              <a:t>       - signerar avtalet via bank-id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1400" dirty="0">
              <a:solidFill>
                <a:schemeClr val="tx2"/>
              </a:solidFill>
              <a:ea typeface="+mj-ea"/>
              <a:cs typeface="+mj-cs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sv-SE" sz="14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8DD44C58-CDDB-4B1C-8327-FCA549B9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50" y="273818"/>
            <a:ext cx="9401095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v-SE" sz="2800" dirty="0"/>
              <a:t>Telefonförsäljning – skriftlighetskrav</a:t>
            </a:r>
            <a:br>
              <a:rPr lang="sv-SE" sz="2800" dirty="0"/>
            </a:br>
            <a:endParaRPr lang="sv-SE" sz="28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72A3497-825B-13B3-18E3-7B75F340C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15" r="40839"/>
          <a:stretch/>
        </p:blipFill>
        <p:spPr>
          <a:xfrm>
            <a:off x="8336006" y="2346270"/>
            <a:ext cx="3282696" cy="3224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59B3F2C-463B-EFB2-69AC-E7B1DB0CCE69}"/>
              </a:ext>
            </a:extLst>
          </p:cNvPr>
          <p:cNvSpPr txBox="1"/>
          <p:nvPr/>
        </p:nvSpPr>
        <p:spPr>
          <a:xfrm>
            <a:off x="481858" y="2146215"/>
            <a:ext cx="7189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Lagen om distansavtal och avtal utanför affärslokaler</a:t>
            </a:r>
          </a:p>
        </p:txBody>
      </p:sp>
    </p:spTree>
    <p:extLst>
      <p:ext uri="{BB962C8B-B14F-4D97-AF65-F5344CB8AC3E}">
        <p14:creationId xmlns:p14="http://schemas.microsoft.com/office/powerpoint/2010/main" val="36677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Karlskoga kommun">
      <a:dk1>
        <a:sysClr val="windowText" lastClr="000000"/>
      </a:dk1>
      <a:lt1>
        <a:sysClr val="window" lastClr="FFFFFF"/>
      </a:lt1>
      <a:dk2>
        <a:srgbClr val="362E7D"/>
      </a:dk2>
      <a:lt2>
        <a:srgbClr val="FFFFFF"/>
      </a:lt2>
      <a:accent1>
        <a:srgbClr val="00A78B"/>
      </a:accent1>
      <a:accent2>
        <a:srgbClr val="5863C7"/>
      </a:accent2>
      <a:accent3>
        <a:srgbClr val="91A9FF"/>
      </a:accent3>
      <a:accent4>
        <a:srgbClr val="48606B"/>
      </a:accent4>
      <a:accent5>
        <a:srgbClr val="903E9E"/>
      </a:accent5>
      <a:accent6>
        <a:srgbClr val="D5422D"/>
      </a:accent6>
      <a:hlink>
        <a:srgbClr val="0563C1"/>
      </a:hlink>
      <a:folHlink>
        <a:srgbClr val="954F72"/>
      </a:folHlink>
    </a:clrScheme>
    <a:fontScheme name="Karlskoga kommun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4BAE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mall_Karlskoga kommun.potx  -  Skrivskyddad" id="{EA815A94-4689-4DDB-B383-6CD6D9B7E699}" vid="{ED21E6F1-C5AB-4F8F-A734-CAB3399768B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CDAD800A4DBD4FABF228E53C19F3F5" ma:contentTypeVersion="7" ma:contentTypeDescription="Skapa ett nytt dokument." ma:contentTypeScope="" ma:versionID="1749b782d19acecb833777d9aa8ff4b1">
  <xsd:schema xmlns:xsd="http://www.w3.org/2001/XMLSchema" xmlns:xs="http://www.w3.org/2001/XMLSchema" xmlns:p="http://schemas.microsoft.com/office/2006/metadata/properties" xmlns:ns2="aeee1780-0c1d-4a6d-89cb-ddff5a1da11c" xmlns:ns3="07530d2e-c29c-40bc-abae-b4f20355cd39" targetNamespace="http://schemas.microsoft.com/office/2006/metadata/properties" ma:root="true" ma:fieldsID="9bfb390eafa46405e9ef8e5bba830310" ns2:_="" ns3:_="">
    <xsd:import namespace="aeee1780-0c1d-4a6d-89cb-ddff5a1da11c"/>
    <xsd:import namespace="07530d2e-c29c-40bc-abae-b4f20355cd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e1780-0c1d-4a6d-89cb-ddff5a1da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530d2e-c29c-40bc-abae-b4f20355cd3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9FEB50-6A77-44F9-8FEA-011B1E8A2281}">
  <ds:schemaRefs>
    <ds:schemaRef ds:uri="http://schemas.microsoft.com/office/2006/documentManagement/types"/>
    <ds:schemaRef ds:uri="aeee1780-0c1d-4a6d-89cb-ddff5a1da11c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07530d2e-c29c-40bc-abae-b4f20355cd39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F45D89B-4F29-4E6E-AE29-0956662D0F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ee1780-0c1d-4a6d-89cb-ddff5a1da11c"/>
    <ds:schemaRef ds:uri="07530d2e-c29c-40bc-abae-b4f20355cd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4D6C2-EED3-401E-8313-A1640D866D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Karlskoga kommun</Template>
  <TotalTime>509</TotalTime>
  <Words>1140</Words>
  <Application>Microsoft Office PowerPoint</Application>
  <PresentationFormat>Bredbild</PresentationFormat>
  <Paragraphs>216</Paragraphs>
  <Slides>23</Slides>
  <Notes>23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8" baseType="lpstr">
      <vt:lpstr>Arial</vt:lpstr>
      <vt:lpstr>Bierstadt</vt:lpstr>
      <vt:lpstr>Calibri</vt:lpstr>
      <vt:lpstr>Verdana</vt:lpstr>
      <vt:lpstr>Office-tema</vt:lpstr>
      <vt:lpstr>Välkomna Konsumentinformation</vt:lpstr>
      <vt:lpstr>PowerPoint-presentation</vt:lpstr>
      <vt:lpstr>Konsumentvägledning i Sverige 2023</vt:lpstr>
      <vt:lpstr>       Rapport 2019  - Konsumentskada</vt:lpstr>
      <vt:lpstr> Vilseledande försäljning/erbjudanden  </vt:lpstr>
      <vt:lpstr>ID-skydd, behöver jag det?</vt:lpstr>
      <vt:lpstr>ID-skydd  marknadsföring - exempel</vt:lpstr>
      <vt:lpstr>Vilseledande försäljning, bluffar och bedrägerier</vt:lpstr>
      <vt:lpstr>Telefonförsäljning – skriftlighetskrav </vt:lpstr>
      <vt:lpstr>Telefonförsäljning – krav på skriftlighet</vt:lpstr>
      <vt:lpstr>PowerPoint-presentation</vt:lpstr>
      <vt:lpstr>PowerPoint-presentation</vt:lpstr>
      <vt:lpstr>PowerPoint-presentation</vt:lpstr>
      <vt:lpstr>Hur ska du ångra ditt köp?</vt:lpstr>
      <vt:lpstr> Om du får en faktura på något du inte tackat ja till, - bestrid fakturan </vt:lpstr>
      <vt:lpstr>Bluffar och bedrägerier</vt:lpstr>
      <vt:lpstr>Rapportera bluff-sms via kortnummer 7726</vt:lpstr>
      <vt:lpstr>PowerPoint-presentation</vt:lpstr>
      <vt:lpstr>PowerPoint-presentation</vt:lpstr>
      <vt:lpstr>PowerPoint-presentation</vt:lpstr>
      <vt:lpstr>PowerPoint-presentation</vt:lpstr>
      <vt:lpstr>Frågor och funderingar? </vt:lpstr>
      <vt:lpstr>Tack för att ni har lyssnat!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 Konsumentinformation</dc:title>
  <dc:creator>Marianne Stenström</dc:creator>
  <cp:lastModifiedBy>Eklund Josefine</cp:lastModifiedBy>
  <cp:revision>28</cp:revision>
  <cp:lastPrinted>2024-04-02T09:29:51Z</cp:lastPrinted>
  <dcterms:created xsi:type="dcterms:W3CDTF">2024-03-27T11:44:56Z</dcterms:created>
  <dcterms:modified xsi:type="dcterms:W3CDTF">2024-04-09T07:06:47Z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0x01010090CDAD800A4DBD4FABF228E53C19F3F5</vt:lpwstr>
  </property>
</Properties>
</file>